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</p:sldMasterIdLst>
  <p:notesMasterIdLst>
    <p:notesMasterId r:id="rId24"/>
  </p:notesMasterIdLst>
  <p:sldIdLst>
    <p:sldId id="8160" r:id="rId7"/>
    <p:sldId id="8161" r:id="rId8"/>
    <p:sldId id="8166" r:id="rId9"/>
    <p:sldId id="8180" r:id="rId10"/>
    <p:sldId id="8189" r:id="rId11"/>
    <p:sldId id="8185" r:id="rId12"/>
    <p:sldId id="8163" r:id="rId13"/>
    <p:sldId id="8184" r:id="rId14"/>
    <p:sldId id="8190" r:id="rId15"/>
    <p:sldId id="8193" r:id="rId16"/>
    <p:sldId id="8191" r:id="rId17"/>
    <p:sldId id="8187" r:id="rId18"/>
    <p:sldId id="8192" r:id="rId19"/>
    <p:sldId id="8188" r:id="rId20"/>
    <p:sldId id="8186" r:id="rId21"/>
    <p:sldId id="8182" r:id="rId22"/>
    <p:sldId id="8183" r:id="rId23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5F5"/>
    <a:srgbClr val="B9FB25"/>
    <a:srgbClr val="95F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3582" autoAdjust="0"/>
  </p:normalViewPr>
  <p:slideViewPr>
    <p:cSldViewPr snapToGrid="0" snapToObjects="1">
      <p:cViewPr varScale="1">
        <p:scale>
          <a:sx n="74" d="100"/>
          <a:sy n="74" d="100"/>
        </p:scale>
        <p:origin x="528" y="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1/15/2019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1/15/2019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77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男人內在蘊藏的力</a:t>
            </a:r>
            <a:r>
              <a:rPr kumimoji="1" lang="zh-TW" altLang="en-US" sz="6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量</a:t>
            </a: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The Hidden Value of a Man</a:t>
            </a:r>
            <a:endParaRPr kumimoji="0" lang="en-US" altLang="zh-TW" sz="105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January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13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88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8171" y="145738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417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家男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人無價寶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05083" y="1803043"/>
            <a:ext cx="4305836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Century" panose="02040604050505020304" pitchFamily="18" charset="0"/>
              </a:rPr>
              <a:t>“The Hidden Value of a Man:  The incredible impact of a man on his family”</a:t>
            </a:r>
          </a:p>
          <a:p>
            <a:pPr algn="r"/>
            <a:endParaRPr lang="en-US" sz="2400" b="1" dirty="0" smtClean="0">
              <a:solidFill>
                <a:schemeClr val="bg1"/>
              </a:solidFill>
              <a:latin typeface="Century" panose="02040604050505020304" pitchFamily="18" charset="0"/>
            </a:endParaRPr>
          </a:p>
          <a:p>
            <a:pPr algn="r"/>
            <a:r>
              <a:rPr lang="en-US" altLang="zh-TW" sz="4800" b="1" dirty="0" smtClean="0">
                <a:solidFill>
                  <a:schemeClr val="bg1"/>
                </a:solidFill>
                <a:latin typeface="Century" panose="02040604050505020304" pitchFamily="18" charset="0"/>
              </a:rPr>
              <a:t>-</a:t>
            </a:r>
            <a:r>
              <a:rPr lang="zh-TW" altLang="en-US" sz="800" b="1" dirty="0" smtClean="0">
                <a:solidFill>
                  <a:schemeClr val="bg1"/>
                </a:solidFill>
                <a:latin typeface="Century" panose="02040604050505020304" pitchFamily="18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latin typeface="Century" panose="02040604050505020304" pitchFamily="18" charset="0"/>
              </a:rPr>
              <a:t>Gary </a:t>
            </a:r>
            <a:r>
              <a:rPr lang="en-US" sz="3600" b="1" dirty="0" err="1" smtClean="0">
                <a:solidFill>
                  <a:srgbClr val="FFFF00"/>
                </a:solidFill>
                <a:latin typeface="Century" panose="02040604050505020304" pitchFamily="18" charset="0"/>
              </a:rPr>
              <a:t>Samlley</a:t>
            </a:r>
            <a:r>
              <a:rPr lang="en-US" sz="3600" b="1" dirty="0" smtClean="0">
                <a:solidFill>
                  <a:srgbClr val="FFFF00"/>
                </a:solidFill>
                <a:latin typeface="Century" panose="02040604050505020304" pitchFamily="18" charset="0"/>
              </a:rPr>
              <a:t>  </a:t>
            </a:r>
          </a:p>
          <a:p>
            <a:pPr algn="r"/>
            <a:endParaRPr lang="en-US" sz="100" b="1" dirty="0" smtClean="0">
              <a:solidFill>
                <a:srgbClr val="FFFF00"/>
              </a:solidFill>
              <a:latin typeface="Century" panose="02040604050505020304" pitchFamily="18" charset="0"/>
            </a:endParaRPr>
          </a:p>
          <a:p>
            <a:pPr algn="r"/>
            <a:r>
              <a:rPr lang="en-US" altLang="zh-TW" sz="4800" b="1" dirty="0">
                <a:solidFill>
                  <a:srgbClr val="FFFFFF"/>
                </a:solidFill>
                <a:latin typeface="Century" panose="02040604050505020304" pitchFamily="18" charset="0"/>
              </a:rPr>
              <a:t>-</a:t>
            </a:r>
            <a:r>
              <a:rPr lang="zh-TW" altLang="en-US" sz="800" b="1" dirty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latin typeface="Century" panose="02040604050505020304" pitchFamily="18" charset="0"/>
              </a:rPr>
              <a:t>John Trent </a:t>
            </a:r>
            <a:endParaRPr lang="en-US" sz="3600" b="1" dirty="0">
              <a:solidFill>
                <a:srgbClr val="FFFF00"/>
              </a:solidFill>
              <a:latin typeface="Century" panose="02040604050505020304" pitchFamily="18" charset="0"/>
            </a:endParaRPr>
          </a:p>
        </p:txBody>
      </p:sp>
      <p:pic>
        <p:nvPicPr>
          <p:cNvPr id="1032" name="Picture 8" descr="https://sbcc.sanbrunochinesechurch.org/wp-content/uploads/2013/08/IMG_214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3" y="1661374"/>
            <a:ext cx="4636310" cy="618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30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9023" y="-5410200"/>
            <a:ext cx="10944897" cy="1459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9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8171" y="123772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930" y="230197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愛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家男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人無價寶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2504" y="1408524"/>
            <a:ext cx="8788465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「為什麼我的男人對別人比對我溫柔？</a:t>
            </a:r>
            <a:r>
              <a:rPr kumimoji="0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為什麼家庭永遠是他的第二順位？</a:t>
            </a:r>
            <a:r>
              <a:rPr kumimoji="0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  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為什麼他只會發號施令，卻不懂我的心？」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其實，每個男人都握有強大力量，能夠溫暖冰冷的心田、趕走屋簷下的孤單、驅散黑暗勢力、使妻子、兒女終身幸福。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4353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859" y="1586175"/>
            <a:ext cx="8762342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耶和華神說：「那人獨居不好，我要為他造一個配偶</a:t>
            </a:r>
            <a:r>
              <a:rPr kumimoji="1" lang="zh-TW" altLang="en-US" sz="48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幫助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創世記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Genesis 2:18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Lord God said, “It is not good for the man to be alone.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I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make a </a:t>
            </a:r>
            <a:r>
              <a:rPr lang="en-US" altLang="zh-TW" sz="40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helper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suitable for him.”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34720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幫助男人的配偶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17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7146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28" y="1524519"/>
            <a:ext cx="902850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你們作妻子的，當順服自己的丈夫，如同順服主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為丈夫是妻子的頭，如同基督是教會的頭；他又是教會全體的救主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會怎樣順服基督，妻子也要怎樣凡事順服丈夫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5:22-24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22 </a:t>
            </a: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Wives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submit yourselves to your own husbands as you do to the Lord.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34720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妻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子要凡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事順服丈夫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89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858" y="1625509"/>
            <a:ext cx="8970745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又當存敬畏基督的心，彼此順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5:21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Submit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to one another out of reverence for Christ.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彼此順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服和尊榮是大前提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133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29849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556125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你們作丈夫的，要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el-GR" altLang="zh-TW" sz="4800" b="1" dirty="0">
                <a:solidFill>
                  <a:srgbClr val="FFFF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αγαπαω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們的妻子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正如基督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el-GR" altLang="zh-TW" sz="4800" b="1" dirty="0" smtClean="0">
                <a:solidFill>
                  <a:srgbClr val="FFFF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αγαπαω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教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會，為教會捨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5:25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Husbands, love your wives, just as Christ loved the church and gave himself up for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her.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34720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丈夫要用捨己的愛愛妻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8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858" y="1625509"/>
            <a:ext cx="9011334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尊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榮是夫妻之間最卓越的愛的表達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創造一個健康和有目的的環境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讓彼此可以活出最大的潛能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7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Honor is a most excellent expression of love between a couple.   It creates a healthy and purposeful environment that enables the husband and wife to become their best.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尊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榮使我們活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出最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大潛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369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woman rolling her ey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631" y="2108419"/>
            <a:ext cx="478155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8171" y="145738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417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「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成功的男人」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pic>
        <p:nvPicPr>
          <p:cNvPr id="1028" name="Picture 4" descr="Image result for behind every successful m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5" y="1649073"/>
            <a:ext cx="4492488" cy="513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30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8171" y="145738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417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成功的男人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41" y="1673684"/>
            <a:ext cx="7418231" cy="512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2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5275" y="1625509"/>
            <a:ext cx="852622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這世界和其上的情慾都要過去，惟獨遵行神旨意的，是永遠常存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John 2:17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world and its desires pass away, but whoever does the will of God lives forever.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選擇那能永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遠常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存的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02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8171" y="145738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417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永遠常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存的得勝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335" y="1829945"/>
            <a:ext cx="5957928" cy="481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23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858" y="1625509"/>
            <a:ext cx="88899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我願男人無忿怒，無爭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舉起聖潔的手，隨處禱告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提摩太前書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Timothy 2:8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Therefore I want the men everywhere to pray, lifting up holy hands without anger or disputing.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</a:t>
            </a:r>
            <a:r>
              <a:rPr kumimoji="1" lang="zh-TW" altLang="en-US" sz="6000" b="1" noProof="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男人的期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許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46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24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我們成為一家人</a:t>
            </a: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69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22350</TotalTime>
  <Words>709</Words>
  <Application>Microsoft Office PowerPoint</Application>
  <PresentationFormat>On-screen Show (4:3)</PresentationFormat>
  <Paragraphs>90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37" baseType="lpstr">
      <vt:lpstr>Arial Unicode MS</vt:lpstr>
      <vt:lpstr>DFKai-SB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Century</vt:lpstr>
      <vt:lpstr>Charis SIL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1755</cp:revision>
  <dcterms:created xsi:type="dcterms:W3CDTF">2014-11-02T05:55:36Z</dcterms:created>
  <dcterms:modified xsi:type="dcterms:W3CDTF">2019-01-15T08:07:40Z</dcterms:modified>
</cp:coreProperties>
</file>