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26"/>
  </p:notesMasterIdLst>
  <p:sldIdLst>
    <p:sldId id="8160" r:id="rId8"/>
    <p:sldId id="8161" r:id="rId9"/>
    <p:sldId id="8202" r:id="rId10"/>
    <p:sldId id="8186" r:id="rId11"/>
    <p:sldId id="8187" r:id="rId12"/>
    <p:sldId id="8188" r:id="rId13"/>
    <p:sldId id="8189" r:id="rId14"/>
    <p:sldId id="8190" r:id="rId15"/>
    <p:sldId id="8191" r:id="rId16"/>
    <p:sldId id="8192" r:id="rId17"/>
    <p:sldId id="8193" r:id="rId18"/>
    <p:sldId id="8194" r:id="rId19"/>
    <p:sldId id="8195" r:id="rId20"/>
    <p:sldId id="8196" r:id="rId21"/>
    <p:sldId id="8197" r:id="rId22"/>
    <p:sldId id="8198" r:id="rId23"/>
    <p:sldId id="8199" r:id="rId24"/>
    <p:sldId id="8200" r:id="rId25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F5"/>
    <a:srgbClr val="B9FB25"/>
    <a:srgbClr val="95F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6" autoAdjust="0"/>
    <p:restoredTop sz="93582" autoAdjust="0"/>
  </p:normalViewPr>
  <p:slideViewPr>
    <p:cSldViewPr snapToGrid="0" snapToObjects="1">
      <p:cViewPr varScale="1">
        <p:scale>
          <a:sx n="74" d="100"/>
          <a:sy n="74" d="100"/>
        </p:scale>
        <p:origin x="59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9082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4400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877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1731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7589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6420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3155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3645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2776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4432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6261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4201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446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1/20/2019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1"/>
            <a:ext cx="777240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1" y="3840480"/>
            <a:ext cx="6400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1/20/2019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384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3687" y="569005"/>
            <a:ext cx="8056625" cy="484748"/>
          </a:xfrm>
        </p:spPr>
        <p:txBody>
          <a:bodyPr lIns="0" tIns="0" rIns="0" bIns="0"/>
          <a:lstStyle>
            <a:lvl1pPr>
              <a:defRPr sz="3150" b="0" i="0">
                <a:solidFill>
                  <a:srgbClr val="EBEBE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1/20/2019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524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3687" y="569005"/>
            <a:ext cx="8056625" cy="484748"/>
          </a:xfrm>
        </p:spPr>
        <p:txBody>
          <a:bodyPr lIns="0" tIns="0" rIns="0" bIns="0"/>
          <a:lstStyle>
            <a:lvl1pPr>
              <a:defRPr sz="3150" b="0" i="0">
                <a:solidFill>
                  <a:srgbClr val="EBEBE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1/20/2019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058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3687" y="569005"/>
            <a:ext cx="8056625" cy="484748"/>
          </a:xfrm>
        </p:spPr>
        <p:txBody>
          <a:bodyPr lIns="0" tIns="0" rIns="0" bIns="0"/>
          <a:lstStyle>
            <a:lvl1pPr>
              <a:defRPr sz="3150" b="0" i="0">
                <a:solidFill>
                  <a:srgbClr val="EBEBE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1/20/2019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108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1/20/2019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70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theme" Target="../theme/theme7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1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9144000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" y="2670047"/>
            <a:ext cx="3027806" cy="41879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" y="2892551"/>
            <a:ext cx="1141856" cy="23652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6456808" y="1676401"/>
            <a:ext cx="2114549" cy="28193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5999607" y="0"/>
            <a:ext cx="1202436" cy="11414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6454521" y="6095999"/>
            <a:ext cx="745236" cy="762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7798689" y="0"/>
            <a:ext cx="570366" cy="12039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7828407" y="0"/>
            <a:ext cx="51435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0" y="1142999"/>
                </a:moveTo>
                <a:lnTo>
                  <a:pt x="685799" y="1142999"/>
                </a:lnTo>
                <a:lnTo>
                  <a:pt x="685799" y="0"/>
                </a:lnTo>
                <a:lnTo>
                  <a:pt x="0" y="0"/>
                </a:lnTo>
                <a:lnTo>
                  <a:pt x="0" y="1142999"/>
                </a:lnTo>
                <a:close/>
              </a:path>
            </a:pathLst>
          </a:custGeom>
          <a:solidFill>
            <a:srgbClr val="AF1512"/>
          </a:solid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3687" y="569005"/>
            <a:ext cx="8056625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EBEBE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70530" y="1281941"/>
            <a:ext cx="5202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6377941"/>
            <a:ext cx="2926079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1/20/2019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en-US" sz="1350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sz="135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04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jpg"/><Relationship Id="rId3" Type="http://schemas.openxmlformats.org/officeDocument/2006/relationships/image" Target="../media/image13.png"/><Relationship Id="rId7" Type="http://schemas.openxmlformats.org/officeDocument/2006/relationships/image" Target="../media/image18.jp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13.pn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6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7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照亮世</a:t>
            </a:r>
            <a:r>
              <a:rPr kumimoji="1" lang="zh-TW" altLang="en-US" sz="72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界</a:t>
            </a:r>
            <a:endParaRPr kumimoji="0" lang="en-US" altLang="zh-TW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5400" b="1" kern="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Ignite the World</a:t>
            </a:r>
            <a:r>
              <a:rPr kumimoji="0" lang="en-US" altLang="zh-TW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 </a:t>
            </a:r>
            <a:endParaRPr kumimoji="0" lang="en-US" altLang="zh-TW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Mike </a:t>
            </a:r>
            <a:r>
              <a:rPr lang="en-US" altLang="zh-TW" b="1" kern="0" dirty="0" err="1" smtClean="0">
                <a:solidFill>
                  <a:prstClr val="white"/>
                </a:solidFill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Macsimowicz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January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</a:t>
            </a:r>
            <a:r>
              <a:rPr lang="en-US" altLang="zh-TW" sz="2400" b="1" kern="0" noProof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</a:t>
            </a: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88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547" y="138213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859" y="1586175"/>
            <a:ext cx="876234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耶穌又對眾人說：「我是世界的光。跟從我的，就不在黑暗裡走，必要得著生命的光。」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8:12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said, “I am the light of the world. Whoever follows me will never walk in darkness, but will have the light of life.”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5" y="347205"/>
            <a:ext cx="8919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zh-TW" altLang="en-US" sz="6000" b="1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耶穌是世</a:t>
            </a:r>
            <a:r>
              <a:rPr kumimoji="1" lang="zh-TW" altLang="en-US" sz="6000" b="1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界的光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98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58" y="745454"/>
            <a:ext cx="88899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興起，發光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為你的光已經來到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耶和華的榮耀發現照耀你。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哪，黑暗遮蓋大地，幽暗遮蓋萬民，耶和華卻要顯現照耀你；他的榮耀要現在你身上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萬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國要來就你的光；君王要來就你發現的光輝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60:1-3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46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323" y="715402"/>
            <a:ext cx="8889900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9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Arise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shine, for your light has come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and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glory of the Lord rises upon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you.  See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darkness covers the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earth and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thick darkness is over the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peoples, but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Lord rises upon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 and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his glory appears over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you.  Nations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will come to your light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kings to the brightness of your dawn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 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2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Isaiah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60:1-3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lang="en-US" altLang="zh-TW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endParaRPr lang="en-US" altLang="zh-TW" sz="9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2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203" y="3362935"/>
            <a:ext cx="7696200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5838"/>
              </a:lnSpc>
            </a:pPr>
            <a:r>
              <a:rPr sz="4950" spc="-26" dirty="0">
                <a:solidFill>
                  <a:srgbClr val="EBEBEB"/>
                </a:solidFill>
                <a:latin typeface="Century Gothic"/>
                <a:cs typeface="Century Gothic"/>
              </a:rPr>
              <a:t>Ignit</a:t>
            </a:r>
            <a:r>
              <a:rPr sz="4950" spc="-34" dirty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4950" spc="135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4950" spc="-30" dirty="0">
                <a:solidFill>
                  <a:srgbClr val="EBEBEB"/>
                </a:solidFill>
                <a:latin typeface="Century Gothic"/>
                <a:cs typeface="Century Gothic"/>
              </a:rPr>
              <a:t>The</a:t>
            </a:r>
            <a:r>
              <a:rPr sz="4950" spc="131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4950" spc="-30" dirty="0">
                <a:solidFill>
                  <a:srgbClr val="EBEBEB"/>
                </a:solidFill>
                <a:latin typeface="Century Gothic"/>
                <a:cs typeface="Century Gothic"/>
              </a:rPr>
              <a:t>World</a:t>
            </a:r>
            <a:r>
              <a:rPr sz="4950" spc="131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4950" dirty="0">
                <a:solidFill>
                  <a:srgbClr val="EBEBEB"/>
                </a:solidFill>
                <a:latin typeface="Century Gothic"/>
                <a:cs typeface="Century Gothic"/>
              </a:rPr>
              <a:t>Ministries</a:t>
            </a:r>
            <a:endParaRPr sz="49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4789" y="4467789"/>
            <a:ext cx="60198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“I</a:t>
            </a:r>
            <a:r>
              <a:rPr sz="1500" spc="-11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am</a:t>
            </a:r>
            <a:r>
              <a:rPr sz="1500" spc="-19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spc="8" dirty="0">
                <a:solidFill>
                  <a:srgbClr val="89D0D6"/>
                </a:solidFill>
                <a:latin typeface="Century Gothic"/>
                <a:cs typeface="Century Gothic"/>
              </a:rPr>
              <a:t>t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he</a:t>
            </a:r>
            <a:r>
              <a:rPr sz="1500" spc="23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spc="4" dirty="0">
                <a:solidFill>
                  <a:srgbClr val="89D0D6"/>
                </a:solidFill>
                <a:latin typeface="Century Gothic"/>
                <a:cs typeface="Century Gothic"/>
              </a:rPr>
              <a:t>l</a:t>
            </a:r>
            <a:r>
              <a:rPr sz="1500" spc="-4" dirty="0">
                <a:solidFill>
                  <a:srgbClr val="89D0D6"/>
                </a:solidFill>
                <a:latin typeface="Century Gothic"/>
                <a:cs typeface="Century Gothic"/>
              </a:rPr>
              <a:t>i</a:t>
            </a:r>
            <a:r>
              <a:rPr sz="1500" spc="-8" dirty="0">
                <a:solidFill>
                  <a:srgbClr val="89D0D6"/>
                </a:solidFill>
                <a:latin typeface="Century Gothic"/>
                <a:cs typeface="Century Gothic"/>
              </a:rPr>
              <a:t>g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ht</a:t>
            </a:r>
            <a:r>
              <a:rPr sz="1500" spc="30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of</a:t>
            </a:r>
            <a:r>
              <a:rPr sz="1500" spc="34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spc="8" dirty="0">
                <a:solidFill>
                  <a:srgbClr val="89D0D6"/>
                </a:solidFill>
                <a:latin typeface="Century Gothic"/>
                <a:cs typeface="Century Gothic"/>
              </a:rPr>
              <a:t>t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he</a:t>
            </a:r>
            <a:r>
              <a:rPr sz="1500" spc="23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spc="-4" dirty="0">
                <a:solidFill>
                  <a:srgbClr val="89D0D6"/>
                </a:solidFill>
                <a:latin typeface="Century Gothic"/>
                <a:cs typeface="Century Gothic"/>
              </a:rPr>
              <a:t>world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.</a:t>
            </a:r>
            <a:r>
              <a:rPr sz="1500" spc="49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spc="-49" dirty="0">
                <a:solidFill>
                  <a:srgbClr val="89D0D6"/>
                </a:solidFill>
                <a:latin typeface="Century Gothic"/>
                <a:cs typeface="Century Gothic"/>
              </a:rPr>
              <a:t>W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hoe</a:t>
            </a:r>
            <a:r>
              <a:rPr sz="1500" spc="11" dirty="0">
                <a:solidFill>
                  <a:srgbClr val="89D0D6"/>
                </a:solidFill>
                <a:latin typeface="Century Gothic"/>
                <a:cs typeface="Century Gothic"/>
              </a:rPr>
              <a:t>v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er</a:t>
            </a:r>
            <a:r>
              <a:rPr sz="1500" spc="64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f</a:t>
            </a:r>
            <a:r>
              <a:rPr sz="1500" spc="-8" dirty="0">
                <a:solidFill>
                  <a:srgbClr val="89D0D6"/>
                </a:solidFill>
                <a:latin typeface="Century Gothic"/>
                <a:cs typeface="Century Gothic"/>
              </a:rPr>
              <a:t>o</a:t>
            </a:r>
            <a:r>
              <a:rPr sz="1500" spc="4" dirty="0">
                <a:solidFill>
                  <a:srgbClr val="89D0D6"/>
                </a:solidFill>
                <a:latin typeface="Century Gothic"/>
                <a:cs typeface="Century Gothic"/>
              </a:rPr>
              <a:t>ll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ows</a:t>
            </a:r>
            <a:r>
              <a:rPr sz="1500" spc="19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me</a:t>
            </a:r>
            <a:r>
              <a:rPr sz="1500" spc="26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spc="-4" dirty="0">
                <a:solidFill>
                  <a:srgbClr val="89D0D6"/>
                </a:solidFill>
                <a:latin typeface="Century Gothic"/>
                <a:cs typeface="Century Gothic"/>
              </a:rPr>
              <a:t>wil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l</a:t>
            </a:r>
            <a:r>
              <a:rPr sz="1500" spc="34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ne</a:t>
            </a:r>
            <a:r>
              <a:rPr sz="1500" spc="11" dirty="0">
                <a:solidFill>
                  <a:srgbClr val="89D0D6"/>
                </a:solidFill>
                <a:latin typeface="Century Gothic"/>
                <a:cs typeface="Century Gothic"/>
              </a:rPr>
              <a:t>v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er</a:t>
            </a:r>
            <a:r>
              <a:rPr sz="1500" spc="11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spc="-4" dirty="0">
                <a:solidFill>
                  <a:srgbClr val="89D0D6"/>
                </a:solidFill>
                <a:latin typeface="Century Gothic"/>
                <a:cs typeface="Century Gothic"/>
              </a:rPr>
              <a:t>wa</a:t>
            </a:r>
            <a:r>
              <a:rPr sz="1500" spc="4" dirty="0">
                <a:solidFill>
                  <a:srgbClr val="89D0D6"/>
                </a:solidFill>
                <a:latin typeface="Century Gothic"/>
                <a:cs typeface="Century Gothic"/>
              </a:rPr>
              <a:t>l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k</a:t>
            </a:r>
            <a:r>
              <a:rPr sz="1500" spc="19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1500" spc="-4" dirty="0">
                <a:solidFill>
                  <a:srgbClr val="89D0D6"/>
                </a:solidFill>
                <a:latin typeface="Century Gothic"/>
                <a:cs typeface="Century Gothic"/>
              </a:rPr>
              <a:t>in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lnSpc>
                <a:spcPts val="1770"/>
              </a:lnSpc>
            </a:pP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da</a:t>
            </a:r>
            <a:r>
              <a:rPr sz="1500" spc="-8" dirty="0">
                <a:solidFill>
                  <a:srgbClr val="89D0D6"/>
                </a:solidFill>
                <a:latin typeface="Century Gothic"/>
                <a:cs typeface="Century Gothic"/>
              </a:rPr>
              <a:t>r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kn</a:t>
            </a:r>
            <a:r>
              <a:rPr sz="1500" spc="4" dirty="0">
                <a:solidFill>
                  <a:srgbClr val="89D0D6"/>
                </a:solidFill>
                <a:latin typeface="Century Gothic"/>
                <a:cs typeface="Century Gothic"/>
              </a:rPr>
              <a:t>e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ss,</a:t>
            </a:r>
            <a:r>
              <a:rPr sz="1500" spc="-19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but</a:t>
            </a:r>
            <a:r>
              <a:rPr sz="1500" spc="-26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will</a:t>
            </a:r>
            <a:r>
              <a:rPr sz="1500" spc="-4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ha</a:t>
            </a:r>
            <a:r>
              <a:rPr sz="1500" spc="11" dirty="0">
                <a:solidFill>
                  <a:srgbClr val="89D0D6"/>
                </a:solidFill>
                <a:latin typeface="Century Gothic"/>
                <a:cs typeface="Century Gothic"/>
              </a:rPr>
              <a:t>v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e</a:t>
            </a:r>
            <a:r>
              <a:rPr sz="1500" spc="-26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spc="8" dirty="0">
                <a:solidFill>
                  <a:srgbClr val="89D0D6"/>
                </a:solidFill>
                <a:latin typeface="Century Gothic"/>
                <a:cs typeface="Century Gothic"/>
              </a:rPr>
              <a:t>t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he</a:t>
            </a:r>
            <a:r>
              <a:rPr sz="1500" spc="-19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spc="4" dirty="0">
                <a:solidFill>
                  <a:srgbClr val="89D0D6"/>
                </a:solidFill>
                <a:latin typeface="Century Gothic"/>
                <a:cs typeface="Century Gothic"/>
              </a:rPr>
              <a:t>l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i</a:t>
            </a:r>
            <a:r>
              <a:rPr sz="1500" spc="-8" dirty="0">
                <a:solidFill>
                  <a:srgbClr val="89D0D6"/>
                </a:solidFill>
                <a:latin typeface="Century Gothic"/>
                <a:cs typeface="Century Gothic"/>
              </a:rPr>
              <a:t>g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ht</a:t>
            </a:r>
            <a:r>
              <a:rPr sz="1500" spc="-11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of</a:t>
            </a:r>
            <a:r>
              <a:rPr sz="1500" spc="-8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life</a:t>
            </a:r>
            <a:r>
              <a:rPr sz="1500" spc="-15" dirty="0">
                <a:solidFill>
                  <a:srgbClr val="89D0D6"/>
                </a:solidFill>
                <a:latin typeface="Century Gothic"/>
                <a:cs typeface="Century Gothic"/>
              </a:rPr>
              <a:t>.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”</a:t>
            </a:r>
            <a:r>
              <a:rPr sz="1500" spc="-11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J</a:t>
            </a:r>
            <a:r>
              <a:rPr sz="1500" spc="-8" dirty="0">
                <a:solidFill>
                  <a:srgbClr val="89D0D6"/>
                </a:solidFill>
                <a:latin typeface="Century Gothic"/>
                <a:cs typeface="Century Gothic"/>
              </a:rPr>
              <a:t>o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hn</a:t>
            </a:r>
            <a:r>
              <a:rPr sz="1500" spc="8" dirty="0">
                <a:solidFill>
                  <a:srgbClr val="89D0D6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8</a:t>
            </a:r>
            <a:r>
              <a:rPr sz="1500" spc="-8" dirty="0">
                <a:solidFill>
                  <a:srgbClr val="89D0D6"/>
                </a:solidFill>
                <a:latin typeface="Century Gothic"/>
                <a:cs typeface="Century Gothic"/>
              </a:rPr>
              <a:t>:</a:t>
            </a:r>
            <a:r>
              <a:rPr sz="1500" dirty="0">
                <a:solidFill>
                  <a:srgbClr val="89D0D6"/>
                </a:solidFill>
                <a:latin typeface="Century Gothic"/>
                <a:cs typeface="Century Gothic"/>
              </a:rPr>
              <a:t>12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34405" y="1480185"/>
            <a:ext cx="1613916" cy="1615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825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dirty="0"/>
              <a:t>Who</a:t>
            </a:r>
            <a:r>
              <a:rPr spc="75" dirty="0">
                <a:latin typeface="Times New Roman"/>
                <a:cs typeface="Times New Roman"/>
              </a:rPr>
              <a:t> </a:t>
            </a:r>
            <a:r>
              <a:rPr spc="-4" dirty="0"/>
              <a:t>w</a:t>
            </a:r>
            <a:r>
              <a:rPr dirty="0"/>
              <a:t>e</a:t>
            </a:r>
            <a:r>
              <a:rPr spc="83" dirty="0">
                <a:latin typeface="Times New Roman"/>
                <a:cs typeface="Times New Roman"/>
              </a:rPr>
              <a:t> </a:t>
            </a:r>
            <a:r>
              <a:rPr spc="-4" dirty="0"/>
              <a:t>are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6587" y="2428116"/>
            <a:ext cx="6552724" cy="3025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3810" indent="-257175" defTabSz="685800">
              <a:lnSpc>
                <a:spcPts val="1379"/>
              </a:lnSpc>
              <a:tabLst>
                <a:tab pos="266224" algn="l"/>
              </a:tabLst>
            </a:pPr>
            <a:r>
              <a:rPr sz="1013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013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We</a:t>
            </a:r>
            <a:r>
              <a:rPr sz="1275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ar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b="1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te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27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f</a:t>
            </a:r>
            <a:r>
              <a:rPr sz="1275" b="1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com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mitt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275" b="1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Ch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ti</a:t>
            </a:r>
            <a:r>
              <a:rPr sz="1275" b="1" spc="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de</a:t>
            </a:r>
            <a:r>
              <a:rPr sz="1275" b="1" spc="4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ica</a:t>
            </a:r>
            <a:r>
              <a:rPr sz="1275" b="1" spc="4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275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sz="1275" b="1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chang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b="1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sz="1275" b="1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4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orl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275" b="1" spc="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for</a:t>
            </a:r>
            <a:r>
              <a:rPr sz="127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Je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us</a:t>
            </a:r>
            <a:r>
              <a:rPr sz="1275" b="1" spc="-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4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ith</a:t>
            </a:r>
            <a:r>
              <a:rPr sz="127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sz="1275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superna</a:t>
            </a:r>
            <a:r>
              <a:rPr sz="1275" b="1" spc="4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275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po</a:t>
            </a:r>
            <a:r>
              <a:rPr sz="1275" b="1" spc="8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b="1" spc="1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f</a:t>
            </a:r>
            <a:r>
              <a:rPr sz="1275" b="1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sz="1275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Go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pel.</a:t>
            </a:r>
            <a:endParaRPr sz="12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defTabSz="685800"/>
            <a:endParaRPr sz="12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85800">
              <a:spcBef>
                <a:spcPts val="24"/>
              </a:spcBef>
            </a:pP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66700" marR="126683" indent="-257175" defTabSz="685800">
              <a:lnSpc>
                <a:spcPts val="1379"/>
              </a:lnSpc>
              <a:tabLst>
                <a:tab pos="266224" algn="l"/>
              </a:tabLst>
            </a:pPr>
            <a:r>
              <a:rPr sz="1013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013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Our</a:t>
            </a:r>
            <a:r>
              <a:rPr sz="127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mi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ion...</a:t>
            </a:r>
            <a:r>
              <a:rPr sz="1275" b="1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is</a:t>
            </a:r>
            <a:r>
              <a:rPr sz="1275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275" spc="4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br</a:t>
            </a:r>
            <a:r>
              <a:rPr sz="1275" spc="8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r>
              <a:rPr sz="1275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ho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spc="1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275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he</a:t>
            </a:r>
            <a:r>
              <a:rPr sz="1275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na</a:t>
            </a:r>
            <a:r>
              <a:rPr sz="1275" spc="-8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ions</a:t>
            </a:r>
            <a:r>
              <a:rPr sz="1275" spc="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ough</a:t>
            </a:r>
            <a:r>
              <a:rPr sz="1275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he</a:t>
            </a:r>
            <a:r>
              <a:rPr sz="1275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ra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sfo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mi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275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powe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spc="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sz="1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J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es</a:t>
            </a:r>
            <a:r>
              <a:rPr sz="1275" spc="-8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Chr</a:t>
            </a:r>
            <a:r>
              <a:rPr sz="1275" spc="8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spc="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275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wa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275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sz="1275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spc="8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r>
              <a:rPr sz="1275" spc="-1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m,</a:t>
            </a:r>
            <a:r>
              <a:rPr sz="1275" spc="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8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spc="8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r>
              <a:rPr sz="1275" spc="-1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275" spc="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rain</a:t>
            </a:r>
            <a:r>
              <a:rPr sz="1275" spc="8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ng</a:t>
            </a:r>
            <a:r>
              <a:rPr sz="1275" spc="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275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missionary</a:t>
            </a:r>
            <a:r>
              <a:rPr sz="1275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urch</a:t>
            </a:r>
            <a:r>
              <a:rPr sz="1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275" spc="15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in</a:t>
            </a:r>
            <a:r>
              <a:rPr sz="1275" spc="8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sz="1275" spc="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comp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ass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ion</a:t>
            </a:r>
            <a:r>
              <a:rPr sz="1275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re</a:t>
            </a:r>
            <a:r>
              <a:rPr sz="1275" spc="11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spc="-8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f</a:t>
            </a:r>
            <a:r>
              <a:rPr sz="1275" spc="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ojec</a:t>
            </a:r>
            <a:r>
              <a:rPr sz="1275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spc="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275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1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he</a:t>
            </a:r>
            <a:r>
              <a:rPr sz="1275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mi</a:t>
            </a:r>
            <a:r>
              <a:rPr sz="1275" spc="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275" spc="-1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ry</a:t>
            </a:r>
            <a:r>
              <a:rPr sz="1275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sz="1275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275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spc="-4" dirty="0">
                <a:solidFill>
                  <a:srgbClr val="FFFFFF"/>
                </a:solidFill>
                <a:latin typeface="Century Gothic"/>
                <a:cs typeface="Century Gothic"/>
              </a:rPr>
              <a:t>ayer.</a:t>
            </a:r>
            <a:endParaRPr sz="12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defTabSz="685800"/>
            <a:endParaRPr sz="12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85800">
              <a:spcBef>
                <a:spcPts val="34"/>
              </a:spcBef>
            </a:pP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25" defTabSz="685800">
              <a:tabLst>
                <a:tab pos="266224" algn="l"/>
              </a:tabLst>
            </a:pPr>
            <a:r>
              <a:rPr sz="1013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013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CO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275" b="1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275" b="1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VA</a:t>
            </a:r>
            <a:r>
              <a:rPr sz="1275" b="1" spc="-8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275" b="1" spc="-4" dirty="0">
                <a:solidFill>
                  <a:srgbClr val="FFFFFF"/>
                </a:solidFill>
                <a:latin typeface="Century Gothic"/>
                <a:cs typeface="Century Gothic"/>
              </a:rPr>
              <a:t>UES</a:t>
            </a:r>
            <a:endParaRPr sz="12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630"/>
              </a:spcBef>
              <a:tabLst>
                <a:tab pos="266224" algn="l"/>
              </a:tabLst>
            </a:pPr>
            <a:r>
              <a:rPr sz="825" spc="4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825" spc="4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ori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050" spc="1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endParaRPr sz="105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619"/>
              </a:spcBef>
              <a:tabLst>
                <a:tab pos="266224" algn="l"/>
              </a:tabLst>
            </a:pPr>
            <a:r>
              <a:rPr sz="825" spc="4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825" spc="4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De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mo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ns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ra</a:t>
            </a:r>
            <a:r>
              <a:rPr sz="1050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050" spc="1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050" spc="-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50" spc="1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egr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endParaRPr sz="105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619"/>
              </a:spcBef>
              <a:tabLst>
                <a:tab pos="266224" algn="l"/>
              </a:tabLst>
            </a:pPr>
            <a:r>
              <a:rPr sz="825" spc="4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825" spc="4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Lo</a:t>
            </a:r>
            <a:r>
              <a:rPr sz="1050" spc="11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050" spc="-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Peop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endParaRPr sz="105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630"/>
              </a:spcBef>
              <a:tabLst>
                <a:tab pos="266224" algn="l"/>
              </a:tabLst>
            </a:pPr>
            <a:r>
              <a:rPr sz="825" spc="4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825" spc="4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Formi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05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Par</a:t>
            </a:r>
            <a:r>
              <a:rPr sz="1050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rsh</a:t>
            </a:r>
            <a:r>
              <a:rPr sz="1050" spc="1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ps</a:t>
            </a:r>
            <a:endParaRPr sz="105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623"/>
              </a:spcBef>
              <a:tabLst>
                <a:tab pos="266224" algn="l"/>
              </a:tabLst>
            </a:pPr>
            <a:r>
              <a:rPr sz="825" spc="4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825" spc="4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Cha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050" spc="1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spc="-4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050" spc="-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Soc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050" spc="-8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050" spc="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050" dirty="0">
                <a:solidFill>
                  <a:srgbClr val="FFFFFF"/>
                </a:solidFill>
                <a:latin typeface="Century Gothic"/>
                <a:cs typeface="Century Gothic"/>
              </a:rPr>
              <a:t>es</a:t>
            </a:r>
            <a:endParaRPr sz="10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18654" y="1088135"/>
            <a:ext cx="1440179" cy="9612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29600" y="5144642"/>
            <a:ext cx="805815" cy="8058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2979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pc="-4" dirty="0"/>
              <a:t>Videos</a:t>
            </a:r>
          </a:p>
        </p:txBody>
      </p:sp>
      <p:sp>
        <p:nvSpPr>
          <p:cNvPr id="3" name="object 3"/>
          <p:cNvSpPr/>
          <p:nvPr/>
        </p:nvSpPr>
        <p:spPr>
          <a:xfrm>
            <a:off x="8229600" y="5144642"/>
            <a:ext cx="805815" cy="8058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7793" y="4554856"/>
            <a:ext cx="1618488" cy="844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09468" y="4554855"/>
            <a:ext cx="1611630" cy="849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1463" y="3227832"/>
            <a:ext cx="1677924" cy="878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2647" y="3234691"/>
            <a:ext cx="1610487" cy="8435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36341" y="1802510"/>
            <a:ext cx="1261872" cy="8423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5795" y="1807084"/>
            <a:ext cx="1559052" cy="87896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52593" y="1744218"/>
            <a:ext cx="1331595" cy="8789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06875" y="3243833"/>
            <a:ext cx="1423034" cy="8481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23685" y="1721358"/>
            <a:ext cx="1177290" cy="8835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67094" y="3243833"/>
            <a:ext cx="1672209" cy="8778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57849" y="5600252"/>
            <a:ext cx="96583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15" dirty="0">
                <a:solidFill>
                  <a:srgbClr val="FFFFFF"/>
                </a:solidFill>
                <a:latin typeface="Century Gothic"/>
                <a:cs typeface="Century Gothic"/>
              </a:rPr>
              <a:t>Oc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be</a:t>
            </a:r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18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80936" y="2839905"/>
            <a:ext cx="1032034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ent</a:t>
            </a:r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350" spc="5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350" spc="1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0935" y="4322568"/>
            <a:ext cx="968693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350" spc="-15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ur</a:t>
            </a:r>
            <a:r>
              <a:rPr sz="1350" spc="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12614" y="4262943"/>
            <a:ext cx="109537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Ko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lk</a:t>
            </a:r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a/</a:t>
            </a:r>
            <a:r>
              <a:rPr sz="1350" spc="19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57853" y="2832859"/>
            <a:ext cx="704374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Pa</a:t>
            </a:r>
            <a:r>
              <a:rPr sz="1350" spc="-15" dirty="0">
                <a:solidFill>
                  <a:srgbClr val="FFFFFF"/>
                </a:solidFill>
                <a:latin typeface="Century Gothic"/>
                <a:cs typeface="Century Gothic"/>
              </a:rPr>
              <a:t>k</a:t>
            </a:r>
            <a:r>
              <a:rPr sz="1350" spc="1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95403" y="2832859"/>
            <a:ext cx="809149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go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350" spc="8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95402" y="4262943"/>
            <a:ext cx="132207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Camb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350" spc="15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350" spc="1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-53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350" spc="8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95403" y="5600255"/>
            <a:ext cx="608171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Bor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ne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4397" y="5600255"/>
            <a:ext cx="102155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201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350" spc="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350" spc="1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7836" y="4262943"/>
            <a:ext cx="1206818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350" spc="-11" dirty="0">
                <a:solidFill>
                  <a:srgbClr val="FFFFFF"/>
                </a:solidFill>
                <a:latin typeface="Century Gothic"/>
                <a:cs typeface="Century Gothic"/>
              </a:rPr>
              <a:t>mar</a:t>
            </a:r>
            <a:r>
              <a:rPr sz="1350" spc="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-53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350" spc="8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7836" y="2907821"/>
            <a:ext cx="812959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350" spc="-4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350" spc="11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350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350" spc="8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350" spc="-19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350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endParaRPr sz="13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44592" y="4598289"/>
            <a:ext cx="1347597" cy="7566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8519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dirty="0"/>
              <a:t>What</a:t>
            </a:r>
            <a:r>
              <a:rPr spc="83" dirty="0">
                <a:latin typeface="Times New Roman"/>
                <a:cs typeface="Times New Roman"/>
              </a:rPr>
              <a:t> </a:t>
            </a:r>
            <a:r>
              <a:rPr spc="-4" dirty="0"/>
              <a:t>w</a:t>
            </a:r>
            <a:r>
              <a:rPr dirty="0"/>
              <a:t>e</a:t>
            </a:r>
            <a:r>
              <a:rPr spc="83" dirty="0">
                <a:latin typeface="Times New Roman"/>
                <a:cs typeface="Times New Roman"/>
              </a:rPr>
              <a:t> </a:t>
            </a:r>
            <a:r>
              <a:rPr spc="-4" dirty="0"/>
              <a:t>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6587" y="2452679"/>
            <a:ext cx="3067050" cy="1569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500" b="1" spc="4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angelism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defTabSz="685800"/>
            <a:endParaRPr sz="15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85800">
              <a:spcBef>
                <a:spcPts val="19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25" defTabSz="685800"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aining/Equippin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500" b="1" spc="5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500" b="1" spc="4" dirty="0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angelists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defTabSz="685800"/>
            <a:endParaRPr sz="15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85800">
              <a:spcBef>
                <a:spcPts val="26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25" defTabSz="685800"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Compas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ion</a:t>
            </a:r>
            <a:r>
              <a:rPr sz="15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500" b="1" spc="4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lief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0857" y="1909952"/>
            <a:ext cx="4191381" cy="1944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75554" y="4031360"/>
            <a:ext cx="2476880" cy="1857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29600" y="5144642"/>
            <a:ext cx="805815" cy="8058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1927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pc="-4" dirty="0"/>
              <a:t>Ig</a:t>
            </a:r>
            <a:r>
              <a:rPr spc="-15" dirty="0"/>
              <a:t>n</a:t>
            </a:r>
            <a:r>
              <a:rPr spc="-4" dirty="0"/>
              <a:t>it</a:t>
            </a:r>
            <a:r>
              <a:rPr dirty="0"/>
              <a:t>e</a:t>
            </a:r>
            <a:r>
              <a:rPr spc="86" dirty="0">
                <a:latin typeface="Times New Roman"/>
                <a:cs typeface="Times New Roman"/>
              </a:rPr>
              <a:t> </a:t>
            </a:r>
            <a:r>
              <a:rPr dirty="0"/>
              <a:t>the</a:t>
            </a:r>
            <a:r>
              <a:rPr spc="83" dirty="0">
                <a:latin typeface="Times New Roman"/>
                <a:cs typeface="Times New Roman"/>
              </a:rPr>
              <a:t> </a:t>
            </a:r>
            <a:r>
              <a:rPr dirty="0"/>
              <a:t>Wo</a:t>
            </a:r>
            <a:r>
              <a:rPr spc="-15" dirty="0"/>
              <a:t>r</a:t>
            </a:r>
            <a:r>
              <a:rPr spc="-4" dirty="0"/>
              <a:t>l</a:t>
            </a:r>
            <a:r>
              <a:rPr dirty="0"/>
              <a:t>d</a:t>
            </a:r>
            <a:r>
              <a:rPr spc="83" dirty="0">
                <a:latin typeface="Times New Roman"/>
                <a:cs typeface="Times New Roman"/>
              </a:rPr>
              <a:t> </a:t>
            </a:r>
            <a:r>
              <a:rPr dirty="0"/>
              <a:t>Ministri</a:t>
            </a:r>
            <a:r>
              <a:rPr spc="-11" dirty="0"/>
              <a:t>e</a:t>
            </a:r>
            <a:r>
              <a:rPr dirty="0"/>
              <a:t>s</a:t>
            </a:r>
          </a:p>
        </p:txBody>
      </p:sp>
      <p:sp>
        <p:nvSpPr>
          <p:cNvPr id="3" name="object 3"/>
          <p:cNvSpPr/>
          <p:nvPr/>
        </p:nvSpPr>
        <p:spPr>
          <a:xfrm>
            <a:off x="7378064" y="3867912"/>
            <a:ext cx="73343" cy="364807"/>
          </a:xfrm>
          <a:custGeom>
            <a:avLst/>
            <a:gdLst/>
            <a:ahLst/>
            <a:cxnLst/>
            <a:rect l="l" t="t" r="r" b="b"/>
            <a:pathLst>
              <a:path w="97790" h="486410">
                <a:moveTo>
                  <a:pt x="97535" y="0"/>
                </a:moveTo>
                <a:lnTo>
                  <a:pt x="97535" y="340994"/>
                </a:lnTo>
                <a:lnTo>
                  <a:pt x="0" y="340994"/>
                </a:lnTo>
                <a:lnTo>
                  <a:pt x="0" y="486024"/>
                </a:lnTo>
              </a:path>
            </a:pathLst>
          </a:custGeom>
          <a:ln w="9143">
            <a:solidFill>
              <a:srgbClr val="D3590E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59451" y="3208401"/>
            <a:ext cx="2691765" cy="315754"/>
          </a:xfrm>
          <a:custGeom>
            <a:avLst/>
            <a:gdLst/>
            <a:ahLst/>
            <a:cxnLst/>
            <a:rect l="l" t="t" r="r" b="b"/>
            <a:pathLst>
              <a:path w="3589020" h="421004">
                <a:moveTo>
                  <a:pt x="0" y="0"/>
                </a:moveTo>
                <a:lnTo>
                  <a:pt x="0" y="275600"/>
                </a:lnTo>
                <a:lnTo>
                  <a:pt x="3588897" y="275600"/>
                </a:lnTo>
                <a:lnTo>
                  <a:pt x="3588897" y="420745"/>
                </a:lnTo>
              </a:path>
            </a:pathLst>
          </a:custGeom>
          <a:ln w="9143">
            <a:solidFill>
              <a:srgbClr val="D3590E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67453" y="4272533"/>
            <a:ext cx="10001" cy="144780"/>
          </a:xfrm>
          <a:custGeom>
            <a:avLst/>
            <a:gdLst/>
            <a:ahLst/>
            <a:cxnLst/>
            <a:rect l="l" t="t" r="r" b="b"/>
            <a:pathLst>
              <a:path w="13335" h="193039">
                <a:moveTo>
                  <a:pt x="0" y="0"/>
                </a:moveTo>
                <a:lnTo>
                  <a:pt x="0" y="47874"/>
                </a:lnTo>
                <a:lnTo>
                  <a:pt x="12953" y="47874"/>
                </a:lnTo>
                <a:lnTo>
                  <a:pt x="12953" y="193035"/>
                </a:lnTo>
              </a:path>
            </a:pathLst>
          </a:custGeom>
          <a:ln w="9143">
            <a:solidFill>
              <a:srgbClr val="D3590E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59451" y="3208401"/>
            <a:ext cx="8573" cy="357663"/>
          </a:xfrm>
          <a:custGeom>
            <a:avLst/>
            <a:gdLst/>
            <a:ahLst/>
            <a:cxnLst/>
            <a:rect l="l" t="t" r="r" b="b"/>
            <a:pathLst>
              <a:path w="11429" h="476885">
                <a:moveTo>
                  <a:pt x="0" y="0"/>
                </a:moveTo>
                <a:lnTo>
                  <a:pt x="0" y="331591"/>
                </a:lnTo>
                <a:lnTo>
                  <a:pt x="11186" y="331591"/>
                </a:lnTo>
                <a:lnTo>
                  <a:pt x="11186" y="476768"/>
                </a:lnTo>
              </a:path>
            </a:pathLst>
          </a:custGeom>
          <a:ln w="9143">
            <a:solidFill>
              <a:srgbClr val="D3590E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72184" y="3777615"/>
            <a:ext cx="562451" cy="270510"/>
          </a:xfrm>
          <a:custGeom>
            <a:avLst/>
            <a:gdLst/>
            <a:ahLst/>
            <a:cxnLst/>
            <a:rect l="l" t="t" r="r" b="b"/>
            <a:pathLst>
              <a:path w="749935" h="360679">
                <a:moveTo>
                  <a:pt x="0" y="0"/>
                </a:moveTo>
                <a:lnTo>
                  <a:pt x="0" y="215015"/>
                </a:lnTo>
                <a:lnTo>
                  <a:pt x="749807" y="215015"/>
                </a:lnTo>
                <a:lnTo>
                  <a:pt x="749807" y="360176"/>
                </a:lnTo>
              </a:path>
            </a:pathLst>
          </a:custGeom>
          <a:ln w="9143">
            <a:solidFill>
              <a:srgbClr val="D3590E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2183" y="3208401"/>
            <a:ext cx="3288030" cy="344329"/>
          </a:xfrm>
          <a:custGeom>
            <a:avLst/>
            <a:gdLst/>
            <a:ahLst/>
            <a:cxnLst/>
            <a:rect l="l" t="t" r="r" b="b"/>
            <a:pathLst>
              <a:path w="4384040" h="459104">
                <a:moveTo>
                  <a:pt x="4383907" y="0"/>
                </a:moveTo>
                <a:lnTo>
                  <a:pt x="4383907" y="314065"/>
                </a:lnTo>
                <a:lnTo>
                  <a:pt x="0" y="314065"/>
                </a:lnTo>
                <a:lnTo>
                  <a:pt x="0" y="459089"/>
                </a:lnTo>
              </a:path>
            </a:pathLst>
          </a:custGeom>
          <a:ln w="9143">
            <a:solidFill>
              <a:srgbClr val="D3590E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59692" y="2043684"/>
            <a:ext cx="0" cy="151448"/>
          </a:xfrm>
          <a:custGeom>
            <a:avLst/>
            <a:gdLst/>
            <a:ahLst/>
            <a:cxnLst/>
            <a:rect l="l" t="t" r="r" b="b"/>
            <a:pathLst>
              <a:path h="201930">
                <a:moveTo>
                  <a:pt x="0" y="0"/>
                </a:moveTo>
                <a:lnTo>
                  <a:pt x="0" y="201533"/>
                </a:lnTo>
              </a:path>
            </a:pathLst>
          </a:custGeom>
          <a:ln w="3175">
            <a:solidFill>
              <a:srgbClr val="B94D0C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81652" y="1761391"/>
            <a:ext cx="1351026" cy="3280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49675" y="1737379"/>
            <a:ext cx="1013840" cy="403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11371" y="1771651"/>
            <a:ext cx="1295018" cy="2720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35583" y="2184273"/>
            <a:ext cx="7044309" cy="1069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42566" y="2309993"/>
            <a:ext cx="5029200" cy="829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65301" y="2194561"/>
            <a:ext cx="6988301" cy="10138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5724" y="1818706"/>
            <a:ext cx="4827746" cy="12613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68354" indent="-34290" defTabSz="685800"/>
            <a:r>
              <a:rPr sz="1275" b="1" dirty="0">
                <a:solidFill>
                  <a:prstClr val="black"/>
                </a:solidFill>
                <a:latin typeface="Century Gothic"/>
                <a:cs typeface="Century Gothic"/>
              </a:rPr>
              <a:t>I</a:t>
            </a:r>
            <a:r>
              <a:rPr sz="1275" b="1" spc="4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1275" b="1" dirty="0">
                <a:solidFill>
                  <a:prstClr val="black"/>
                </a:solidFill>
                <a:latin typeface="Century Gothic"/>
                <a:cs typeface="Century Gothic"/>
              </a:rPr>
              <a:t>WM</a:t>
            </a:r>
            <a:r>
              <a:rPr sz="1275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275" b="1" spc="-4" dirty="0">
                <a:solidFill>
                  <a:prstClr val="black"/>
                </a:solidFill>
                <a:latin typeface="Century Gothic"/>
                <a:cs typeface="Century Gothic"/>
              </a:rPr>
              <a:t>USA</a:t>
            </a:r>
            <a:endParaRPr sz="12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defTabSz="685800"/>
            <a:endParaRPr sz="127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85800">
              <a:spcBef>
                <a:spcPts val="8"/>
              </a:spcBef>
            </a:pPr>
            <a:endParaRPr sz="1313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9064" algn="ctr" defTabSz="685800">
              <a:lnSpc>
                <a:spcPts val="1481"/>
              </a:lnSpc>
            </a:pPr>
            <a:r>
              <a:rPr sz="1275" b="1" dirty="0">
                <a:solidFill>
                  <a:prstClr val="black"/>
                </a:solidFill>
                <a:latin typeface="Century Gothic"/>
                <a:cs typeface="Century Gothic"/>
              </a:rPr>
              <a:t>I</a:t>
            </a:r>
            <a:r>
              <a:rPr sz="1275" b="1" spc="4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1275" b="1" dirty="0">
                <a:solidFill>
                  <a:prstClr val="black"/>
                </a:solidFill>
                <a:latin typeface="Century Gothic"/>
                <a:cs typeface="Century Gothic"/>
              </a:rPr>
              <a:t>WM</a:t>
            </a:r>
            <a:r>
              <a:rPr sz="1275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275" b="1" dirty="0">
                <a:solidFill>
                  <a:prstClr val="black"/>
                </a:solidFill>
                <a:latin typeface="Century Gothic"/>
                <a:cs typeface="Century Gothic"/>
              </a:rPr>
              <a:t>ASIA</a:t>
            </a:r>
            <a:endParaRPr sz="12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049" marR="3810" indent="953" algn="ctr" defTabSz="685800">
              <a:lnSpc>
                <a:spcPts val="1163"/>
              </a:lnSpc>
              <a:spcBef>
                <a:spcPts val="71"/>
              </a:spcBef>
            </a:pP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Azer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bai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j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1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Ban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g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la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esh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Bhuta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Borneo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1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C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mbod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ia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C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h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in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India</a:t>
            </a:r>
            <a:r>
              <a:rPr sz="1050" b="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Indone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ia,</a:t>
            </a:r>
            <a:r>
              <a:rPr sz="1050" b="1" spc="1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K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azakh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ta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K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yr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g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yzstan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L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ao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M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lay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ia,</a:t>
            </a:r>
            <a:r>
              <a:rPr sz="1050" b="1" spc="2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Mo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ngolia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1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My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anma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1050" b="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epal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1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P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aki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ta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P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hil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ip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p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ine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1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j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iki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ta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Th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il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an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Ti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b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et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Uzbekist</a:t>
            </a:r>
            <a:r>
              <a:rPr sz="1050" b="1" spc="-8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,</a:t>
            </a:r>
            <a:r>
              <a:rPr sz="1050" b="1" spc="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prstClr val="black"/>
                </a:solidFill>
                <a:latin typeface="Century Gothic"/>
                <a:cs typeface="Century Gothic"/>
              </a:rPr>
              <a:t>Vietna</a:t>
            </a:r>
            <a:r>
              <a:rPr sz="1050" b="1" dirty="0">
                <a:solidFill>
                  <a:prstClr val="black"/>
                </a:solidFill>
                <a:latin typeface="Century Gothic"/>
                <a:cs typeface="Century Gothic"/>
              </a:rPr>
              <a:t>m</a:t>
            </a:r>
            <a:endParaRPr sz="10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96112" y="3542119"/>
            <a:ext cx="1147572" cy="2812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10970" y="3513554"/>
            <a:ext cx="1116711" cy="3635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25830" y="3552444"/>
            <a:ext cx="1091564" cy="2251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9176" y="3585536"/>
            <a:ext cx="904875" cy="1731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EV</a:t>
            </a:r>
            <a:r>
              <a:rPr sz="1125" b="1" spc="-4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GEL</a:t>
            </a:r>
            <a:r>
              <a:rPr sz="1125" b="1" spc="-4" dirty="0">
                <a:solidFill>
                  <a:prstClr val="black"/>
                </a:solidFill>
                <a:latin typeface="Century Gothic"/>
                <a:cs typeface="Century Gothic"/>
              </a:rPr>
              <a:t>I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SM</a:t>
            </a:r>
            <a:endParaRPr sz="1125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96112" y="4037085"/>
            <a:ext cx="2273427" cy="150190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08685" y="4096521"/>
            <a:ext cx="1827657" cy="14058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25830" y="4047364"/>
            <a:ext cx="2217419" cy="144589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04793" y="4158782"/>
            <a:ext cx="1639253" cy="1378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16" indent="-158591" defTabSz="685800">
              <a:buFont typeface="Century Gothic"/>
              <a:buChar char="*"/>
              <a:tabLst>
                <a:tab pos="99060" algn="l"/>
              </a:tabLst>
            </a:pP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Out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oo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Crus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23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Jesus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Film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Festi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v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als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68116" marR="360998" indent="-138113" defTabSz="685800">
              <a:lnSpc>
                <a:spcPts val="1073"/>
              </a:lnSpc>
              <a:spcBef>
                <a:spcPts val="439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Ch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ur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h</a:t>
            </a:r>
            <a:r>
              <a:rPr sz="97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Crus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97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&amp;</a:t>
            </a:r>
            <a:r>
              <a:rPr sz="975" b="1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v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i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v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l</a:t>
            </a:r>
            <a:r>
              <a:rPr sz="975" b="1" spc="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Me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tings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11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Vil</a:t>
            </a:r>
            <a:r>
              <a:rPr sz="975" b="1" dirty="0">
                <a:solidFill>
                  <a:prstClr val="black"/>
                </a:solidFill>
                <a:latin typeface="Century Gothic"/>
                <a:cs typeface="Century Gothic"/>
              </a:rPr>
              <a:t>l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g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Out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ches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26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One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-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On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-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One</a:t>
            </a:r>
            <a:r>
              <a:rPr sz="975" b="1" spc="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v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angeli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m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23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Wa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Well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ica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ions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81019" y="3555863"/>
            <a:ext cx="2370581" cy="7623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809619" y="3609575"/>
            <a:ext cx="1913381" cy="67896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10737" y="3566160"/>
            <a:ext cx="2314574" cy="70637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18303" y="3682212"/>
            <a:ext cx="1700689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441960" defTabSz="685800">
              <a:lnSpc>
                <a:spcPts val="1245"/>
              </a:lnSpc>
            </a:pPr>
            <a:r>
              <a:rPr sz="1125" b="1" spc="-15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1125" b="1" spc="-19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125" b="1" spc="-4" dirty="0">
                <a:solidFill>
                  <a:prstClr val="black"/>
                </a:solidFill>
                <a:latin typeface="Century Gothic"/>
                <a:cs typeface="Century Gothic"/>
              </a:rPr>
              <a:t>I</a:t>
            </a:r>
            <a:r>
              <a:rPr sz="1125" b="1" spc="-19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125" b="1" spc="-4" dirty="0">
                <a:solidFill>
                  <a:prstClr val="black"/>
                </a:solidFill>
                <a:latin typeface="Century Gothic"/>
                <a:cs typeface="Century Gothic"/>
              </a:rPr>
              <a:t>I</a:t>
            </a:r>
            <a:r>
              <a:rPr sz="1125" b="1" spc="-19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125" b="1" spc="-11" dirty="0">
                <a:solidFill>
                  <a:prstClr val="black"/>
                </a:solidFill>
                <a:latin typeface="Century Gothic"/>
                <a:cs typeface="Century Gothic"/>
              </a:rPr>
              <a:t>G</a:t>
            </a:r>
            <a:r>
              <a:rPr sz="1125" b="1" spc="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&amp;</a:t>
            </a:r>
            <a:r>
              <a:rPr sz="1125" b="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EQUIPPI</a:t>
            </a:r>
            <a:r>
              <a:rPr sz="1125" b="1" spc="-15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1125" b="1" spc="-11" dirty="0">
                <a:solidFill>
                  <a:prstClr val="black"/>
                </a:solidFill>
                <a:latin typeface="Century Gothic"/>
                <a:cs typeface="Century Gothic"/>
              </a:rPr>
              <a:t>G</a:t>
            </a:r>
            <a:r>
              <a:rPr sz="112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EV</a:t>
            </a:r>
            <a:r>
              <a:rPr sz="1125" b="1" spc="-19" dirty="0">
                <a:solidFill>
                  <a:prstClr val="black"/>
                </a:solidFill>
                <a:latin typeface="Century Gothic"/>
                <a:cs typeface="Century Gothic"/>
              </a:rPr>
              <a:t>AN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GELIS</a:t>
            </a:r>
            <a:r>
              <a:rPr sz="1125" b="1" spc="-15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endParaRPr sz="112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497205" defTabSz="685800">
              <a:lnSpc>
                <a:spcPts val="1219"/>
              </a:lnSpc>
            </a:pPr>
            <a:r>
              <a:rPr sz="1125" b="1" spc="-15" dirty="0">
                <a:solidFill>
                  <a:prstClr val="black"/>
                </a:solidFill>
                <a:latin typeface="Century Gothic"/>
                <a:cs typeface="Century Gothic"/>
              </a:rPr>
              <a:t>(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IGNI</a:t>
            </a:r>
            <a:r>
              <a:rPr sz="1125" b="1" spc="-15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ER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S)</a:t>
            </a:r>
            <a:endParaRPr sz="1125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50159" y="4406267"/>
            <a:ext cx="2451734" cy="153847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34157" y="4457696"/>
            <a:ext cx="2476880" cy="14584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79876" y="4416552"/>
            <a:ext cx="2395727" cy="148247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30934" y="4519970"/>
            <a:ext cx="2252186" cy="1288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159" indent="-117634" defTabSz="685800">
              <a:buFont typeface="Century Gothic"/>
              <a:buChar char="*"/>
              <a:tabLst>
                <a:tab pos="99060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Ignite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ainin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g</a:t>
            </a:r>
            <a:r>
              <a:rPr sz="97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Confere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n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ce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975" b="1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(I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C)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27159" marR="3810" indent="-102870" defTabSz="685800">
              <a:lnSpc>
                <a:spcPct val="127699"/>
              </a:lnSpc>
              <a:buFont typeface="Century Gothic"/>
              <a:buChar char="*"/>
              <a:tabLst>
                <a:tab pos="113824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Ignite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Ou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tp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o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st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&amp;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Missionary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Ch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ur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ch</a:t>
            </a:r>
            <a:r>
              <a:rPr sz="975" b="1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P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lan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ing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3348" indent="-89059" defTabSz="685800">
              <a:spcBef>
                <a:spcPts val="323"/>
              </a:spcBef>
              <a:buFont typeface="Century Gothic"/>
              <a:buChar char="*"/>
              <a:tabLst>
                <a:tab pos="113824" algn="l"/>
              </a:tabLst>
            </a:pP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Eva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ngel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-T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o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o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l</a:t>
            </a:r>
            <a:r>
              <a:rPr sz="975" b="1" spc="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Di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ri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b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ut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ion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&amp;</a:t>
            </a:r>
            <a:r>
              <a:rPr sz="975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ining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3348" indent="-89059" defTabSz="685800">
              <a:spcBef>
                <a:spcPts val="326"/>
              </a:spcBef>
              <a:buFont typeface="Century Gothic"/>
              <a:buChar char="*"/>
              <a:tabLst>
                <a:tab pos="113824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Ignite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School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o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f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v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angeli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m</a:t>
            </a:r>
            <a:r>
              <a:rPr sz="975" b="1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(I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E)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3348" indent="-89059" defTabSz="685800">
              <a:spcBef>
                <a:spcPts val="323"/>
              </a:spcBef>
              <a:buFont typeface="Century Gothic"/>
              <a:buChar char="*"/>
              <a:tabLst>
                <a:tab pos="113824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Ignite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L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Ne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twor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k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3348" indent="-89059" defTabSz="685800">
              <a:spcBef>
                <a:spcPts val="323"/>
              </a:spcBef>
              <a:buFont typeface="Century Gothic"/>
              <a:buChar char="*"/>
              <a:tabLst>
                <a:tab pos="113824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Ignite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L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Summits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491096" y="3513572"/>
            <a:ext cx="1916811" cy="40005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631685" y="3544415"/>
            <a:ext cx="1635633" cy="36350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520815" y="3523869"/>
            <a:ext cx="1860803" cy="34404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40848" y="3617061"/>
            <a:ext cx="1422559" cy="1731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125" b="1" spc="-19" dirty="0">
                <a:solidFill>
                  <a:prstClr val="black"/>
                </a:solidFill>
                <a:latin typeface="Century Gothic"/>
                <a:cs typeface="Century Gothic"/>
              </a:rPr>
              <a:t>C</a:t>
            </a:r>
            <a:r>
              <a:rPr sz="1125" b="1" spc="-11" dirty="0">
                <a:solidFill>
                  <a:prstClr val="black"/>
                </a:solidFill>
                <a:latin typeface="Century Gothic"/>
                <a:cs typeface="Century Gothic"/>
              </a:rPr>
              <a:t>O</a:t>
            </a:r>
            <a:r>
              <a:rPr sz="1125" b="1" spc="-19" dirty="0">
                <a:solidFill>
                  <a:prstClr val="black"/>
                </a:solidFill>
                <a:latin typeface="Century Gothic"/>
                <a:cs typeface="Century Gothic"/>
              </a:rPr>
              <a:t>M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P</a:t>
            </a:r>
            <a:r>
              <a:rPr sz="1125" b="1" spc="-19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SSION</a:t>
            </a:r>
            <a:r>
              <a:rPr sz="1125" b="1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125" b="1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1125" b="1" spc="-8" dirty="0">
                <a:solidFill>
                  <a:prstClr val="black"/>
                </a:solidFill>
                <a:latin typeface="Century Gothic"/>
                <a:cs typeface="Century Gothic"/>
              </a:rPr>
              <a:t>ELIEF</a:t>
            </a:r>
            <a:endParaRPr sz="1125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344792" y="4222241"/>
            <a:ext cx="2063115" cy="122301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357366" y="4305682"/>
            <a:ext cx="1919097" cy="107899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374511" y="4232530"/>
            <a:ext cx="2007107" cy="116700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454145" y="4367951"/>
            <a:ext cx="1730216" cy="904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8584" indent="-89059" defTabSz="685800">
              <a:buFont typeface="Century Gothic"/>
              <a:buChar char="*"/>
              <a:tabLst>
                <a:tab pos="99060" algn="l"/>
              </a:tabLst>
            </a:pP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H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ling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P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ayer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23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C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lean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W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te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Wells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23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Ric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&amp;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Clo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thi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ng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Di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s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tribu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t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ion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23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Me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ical</a:t>
            </a:r>
            <a:r>
              <a:rPr sz="975" b="1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&amp;</a:t>
            </a:r>
            <a:r>
              <a:rPr sz="975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D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ent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l</a:t>
            </a:r>
            <a:r>
              <a:rPr sz="975" b="1" spc="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Clinics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19063" indent="-89059" defTabSz="685800">
              <a:spcBef>
                <a:spcPts val="323"/>
              </a:spcBef>
              <a:buFont typeface="Century Gothic"/>
              <a:buChar char="*"/>
              <a:tabLst>
                <a:tab pos="119539" algn="l"/>
              </a:tabLst>
            </a:pP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phanag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975" b="1" spc="-8" dirty="0">
                <a:solidFill>
                  <a:prstClr val="black"/>
                </a:solidFill>
                <a:latin typeface="Century Gothic"/>
                <a:cs typeface="Century Gothic"/>
              </a:rPr>
              <a:t>Out</a:t>
            </a:r>
            <a:r>
              <a:rPr sz="975" b="1" spc="-4" dirty="0">
                <a:solidFill>
                  <a:prstClr val="black"/>
                </a:solidFill>
                <a:latin typeface="Century Gothic"/>
                <a:cs typeface="Century Gothic"/>
              </a:rPr>
              <a:t>r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e</a:t>
            </a:r>
            <a:r>
              <a:rPr sz="975" b="1" spc="-15" dirty="0">
                <a:solidFill>
                  <a:prstClr val="black"/>
                </a:solidFill>
                <a:latin typeface="Century Gothic"/>
                <a:cs typeface="Century Gothic"/>
              </a:rPr>
              <a:t>a</a:t>
            </a:r>
            <a:r>
              <a:rPr sz="975" b="1" spc="-11" dirty="0">
                <a:solidFill>
                  <a:prstClr val="black"/>
                </a:solidFill>
                <a:latin typeface="Century Gothic"/>
                <a:cs typeface="Century Gothic"/>
              </a:rPr>
              <a:t>ches</a:t>
            </a:r>
            <a:endParaRPr sz="975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11466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5339" y="1098075"/>
            <a:ext cx="3212783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3716"/>
              </a:lnSpc>
            </a:pP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EVANGE</a:t>
            </a:r>
            <a:r>
              <a:rPr sz="3150" b="1" spc="-11" dirty="0">
                <a:solidFill>
                  <a:srgbClr val="EBEBEB"/>
                </a:solidFill>
                <a:latin typeface="Century Gothic"/>
                <a:cs typeface="Century Gothic"/>
              </a:rPr>
              <a:t>L</a:t>
            </a:r>
            <a:r>
              <a:rPr sz="3150" b="1" spc="-4" dirty="0">
                <a:solidFill>
                  <a:srgbClr val="EBEBEB"/>
                </a:solidFill>
                <a:latin typeface="Century Gothic"/>
                <a:cs typeface="Century Gothic"/>
              </a:rPr>
              <a:t>-</a:t>
            </a: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TOOLS</a:t>
            </a:r>
            <a:endParaRPr sz="31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5044" y="1728040"/>
            <a:ext cx="5424011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688" spc="-15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688" spc="120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2100" b="1" u="heavy" spc="-11" dirty="0">
                <a:solidFill>
                  <a:srgbClr val="FFFFFF"/>
                </a:solidFill>
                <a:latin typeface="Century Gothic"/>
                <a:cs typeface="Century Gothic"/>
              </a:rPr>
              <a:t>Sola</a:t>
            </a:r>
            <a:r>
              <a:rPr sz="2100" b="1" u="heavy" spc="-4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2100" b="1" u="heavy" spc="-11" dirty="0">
                <a:solidFill>
                  <a:srgbClr val="FFFFFF"/>
                </a:solidFill>
                <a:latin typeface="Century Gothic"/>
                <a:cs typeface="Century Gothic"/>
              </a:rPr>
              <a:t>-</a:t>
            </a:r>
            <a:r>
              <a:rPr sz="2100" b="1" u="heavy" spc="-19" dirty="0">
                <a:solidFill>
                  <a:srgbClr val="FFFFFF"/>
                </a:solidFill>
                <a:latin typeface="Century Gothic"/>
                <a:cs typeface="Century Gothic"/>
              </a:rPr>
              <a:t>Po</a:t>
            </a:r>
            <a:r>
              <a:rPr sz="2100" b="1" u="heavy" spc="-30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2100" b="1" u="heavy" spc="-19" dirty="0">
                <a:solidFill>
                  <a:srgbClr val="FFFFFF"/>
                </a:solidFill>
                <a:latin typeface="Century Gothic"/>
                <a:cs typeface="Century Gothic"/>
              </a:rPr>
              <a:t>ered</a:t>
            </a:r>
            <a:r>
              <a:rPr sz="2100" b="1" u="heavy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9" dirty="0">
                <a:solidFill>
                  <a:srgbClr val="FFFFFF"/>
                </a:solidFill>
                <a:latin typeface="Century Gothic"/>
                <a:cs typeface="Century Gothic"/>
              </a:rPr>
              <a:t>Video</a:t>
            </a:r>
            <a:r>
              <a:rPr sz="2100" b="1" u="heavy" spc="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5" dirty="0">
                <a:solidFill>
                  <a:srgbClr val="FFFFFF"/>
                </a:solidFill>
                <a:latin typeface="Century Gothic"/>
                <a:cs typeface="Century Gothic"/>
              </a:rPr>
              <a:t>Projection</a:t>
            </a:r>
            <a:r>
              <a:rPr sz="2100" b="1" u="heavy" spc="-11" dirty="0">
                <a:solidFill>
                  <a:srgbClr val="FFFFFF"/>
                </a:solidFill>
                <a:latin typeface="Century Gothic"/>
                <a:cs typeface="Century Gothic"/>
              </a:rPr>
              <a:t> System: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266700" defTabSz="685800">
              <a:lnSpc>
                <a:spcPts val="2475"/>
              </a:lnSpc>
              <a:spcBef>
                <a:spcPts val="746"/>
              </a:spcBef>
            </a:pP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“Mov</a:t>
            </a:r>
            <a:r>
              <a:rPr sz="210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2100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spc="-11" dirty="0">
                <a:solidFill>
                  <a:srgbClr val="FFFFFF"/>
                </a:solidFill>
                <a:latin typeface="Century Gothic"/>
                <a:cs typeface="Century Gothic"/>
              </a:rPr>
              <a:t>Th</a:t>
            </a:r>
            <a:r>
              <a:rPr sz="2100" spc="-26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2100" spc="-11" dirty="0">
                <a:solidFill>
                  <a:srgbClr val="FFFFFF"/>
                </a:solidFill>
                <a:latin typeface="Century Gothic"/>
                <a:cs typeface="Century Gothic"/>
              </a:rPr>
              <a:t>ater</a:t>
            </a:r>
            <a:r>
              <a:rPr sz="210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2100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2100" spc="-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spc="-11" dirty="0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ackpack”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89394" y="972693"/>
            <a:ext cx="981837" cy="981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6365" y="2579750"/>
            <a:ext cx="3565016" cy="3119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96561" y="2583179"/>
            <a:ext cx="4150233" cy="31158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7376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5339" y="1098075"/>
            <a:ext cx="3212783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3716"/>
              </a:lnSpc>
            </a:pP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EVANGE</a:t>
            </a:r>
            <a:r>
              <a:rPr sz="3150" b="1" spc="-11" dirty="0">
                <a:solidFill>
                  <a:srgbClr val="EBEBEB"/>
                </a:solidFill>
                <a:latin typeface="Century Gothic"/>
                <a:cs typeface="Century Gothic"/>
              </a:rPr>
              <a:t>L</a:t>
            </a:r>
            <a:r>
              <a:rPr sz="3150" b="1" spc="-4" dirty="0">
                <a:solidFill>
                  <a:srgbClr val="EBEBEB"/>
                </a:solidFill>
                <a:latin typeface="Century Gothic"/>
                <a:cs typeface="Century Gothic"/>
              </a:rPr>
              <a:t>-</a:t>
            </a: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TOOLS</a:t>
            </a:r>
            <a:endParaRPr sz="31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5043" y="1728040"/>
            <a:ext cx="2647950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2475"/>
              </a:lnSpc>
            </a:pPr>
            <a:r>
              <a:rPr sz="1688" spc="-15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688" spc="120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2100" b="1" u="heavy" spc="-15" dirty="0">
                <a:solidFill>
                  <a:srgbClr val="FFFFFF"/>
                </a:solidFill>
                <a:latin typeface="Century Gothic"/>
                <a:cs typeface="Century Gothic"/>
              </a:rPr>
              <a:t>Solar</a:t>
            </a:r>
            <a:r>
              <a:rPr sz="2100" b="1" u="heavy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5" dirty="0">
                <a:solidFill>
                  <a:srgbClr val="FFFFFF"/>
                </a:solidFill>
                <a:latin typeface="Century Gothic"/>
                <a:cs typeface="Century Gothic"/>
              </a:rPr>
              <a:t>Audio Bibles: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89394" y="972693"/>
            <a:ext cx="981837" cy="981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4918" y="2217420"/>
            <a:ext cx="2730627" cy="34815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77006" y="2217420"/>
            <a:ext cx="5207508" cy="34735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415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5339" y="1098075"/>
            <a:ext cx="3212783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3716"/>
              </a:lnSpc>
            </a:pP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EVANGE</a:t>
            </a:r>
            <a:r>
              <a:rPr sz="3150" b="1" spc="-11" dirty="0">
                <a:solidFill>
                  <a:srgbClr val="EBEBEB"/>
                </a:solidFill>
                <a:latin typeface="Century Gothic"/>
                <a:cs typeface="Century Gothic"/>
              </a:rPr>
              <a:t>L</a:t>
            </a:r>
            <a:r>
              <a:rPr sz="3150" b="1" spc="-4" dirty="0">
                <a:solidFill>
                  <a:srgbClr val="EBEBEB"/>
                </a:solidFill>
                <a:latin typeface="Century Gothic"/>
                <a:cs typeface="Century Gothic"/>
              </a:rPr>
              <a:t>-</a:t>
            </a: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TOOLS</a:t>
            </a:r>
            <a:endParaRPr sz="31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5044" y="1728040"/>
            <a:ext cx="4651534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1688" spc="-15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688" spc="120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2100" b="1" u="heavy" spc="-19" dirty="0">
                <a:solidFill>
                  <a:srgbClr val="FFFFFF"/>
                </a:solidFill>
                <a:latin typeface="Century Gothic"/>
                <a:cs typeface="Century Gothic"/>
              </a:rPr>
              <a:t>SD</a:t>
            </a:r>
            <a:r>
              <a:rPr sz="2100" b="1" u="heavy" spc="-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9" dirty="0">
                <a:solidFill>
                  <a:srgbClr val="FFFFFF"/>
                </a:solidFill>
                <a:latin typeface="Century Gothic"/>
                <a:cs typeface="Century Gothic"/>
              </a:rPr>
              <a:t>Memory</a:t>
            </a:r>
            <a:r>
              <a:rPr sz="2100" b="1" u="heavy" spc="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9" dirty="0">
                <a:solidFill>
                  <a:srgbClr val="FFFFFF"/>
                </a:solidFill>
                <a:latin typeface="Century Gothic"/>
                <a:cs typeface="Century Gothic"/>
              </a:rPr>
              <a:t>Ca</a:t>
            </a:r>
            <a:r>
              <a:rPr sz="2100" b="1" u="heavy" spc="-4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2100" b="1" u="heavy" spc="-19" dirty="0">
                <a:solidFill>
                  <a:srgbClr val="FFFFFF"/>
                </a:solidFill>
                <a:latin typeface="Century Gothic"/>
                <a:cs typeface="Century Gothic"/>
              </a:rPr>
              <a:t>ds</a:t>
            </a:r>
            <a:r>
              <a:rPr sz="2100" b="1" u="heavy" spc="1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1" dirty="0">
                <a:solidFill>
                  <a:srgbClr val="FFFFFF"/>
                </a:solidFill>
                <a:latin typeface="Century Gothic"/>
                <a:cs typeface="Century Gothic"/>
              </a:rPr>
              <a:t>for</a:t>
            </a:r>
            <a:r>
              <a:rPr sz="2100" b="1" u="heavy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1" dirty="0">
                <a:solidFill>
                  <a:srgbClr val="FFFFFF"/>
                </a:solidFill>
                <a:latin typeface="Century Gothic"/>
                <a:cs typeface="Century Gothic"/>
              </a:rPr>
              <a:t>Cell</a:t>
            </a:r>
            <a:r>
              <a:rPr sz="2100" b="1" u="heavy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5" dirty="0">
                <a:solidFill>
                  <a:srgbClr val="FFFFFF"/>
                </a:solidFill>
                <a:latin typeface="Century Gothic"/>
                <a:cs typeface="Century Gothic"/>
              </a:rPr>
              <a:t>Phones: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266700" defTabSz="685800">
              <a:lnSpc>
                <a:spcPts val="2475"/>
              </a:lnSpc>
              <a:spcBef>
                <a:spcPts val="746"/>
              </a:spcBef>
            </a:pP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“Gospel</a:t>
            </a:r>
            <a:r>
              <a:rPr sz="2100" spc="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Ch</a:t>
            </a:r>
            <a:r>
              <a:rPr sz="2100" spc="-4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2100" spc="-11" dirty="0">
                <a:solidFill>
                  <a:srgbClr val="FFFFFF"/>
                </a:solidFill>
                <a:latin typeface="Century Gothic"/>
                <a:cs typeface="Century Gothic"/>
              </a:rPr>
              <a:t>ps”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89394" y="972693"/>
            <a:ext cx="981837" cy="981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4028" y="2683763"/>
            <a:ext cx="4019931" cy="2943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86275" y="2683764"/>
            <a:ext cx="4419981" cy="29466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6389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5339" y="1098075"/>
            <a:ext cx="3212783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3716"/>
              </a:lnSpc>
            </a:pP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EVANGE</a:t>
            </a:r>
            <a:r>
              <a:rPr sz="3150" b="1" spc="-11" dirty="0">
                <a:solidFill>
                  <a:srgbClr val="EBEBEB"/>
                </a:solidFill>
                <a:latin typeface="Century Gothic"/>
                <a:cs typeface="Century Gothic"/>
              </a:rPr>
              <a:t>L</a:t>
            </a:r>
            <a:r>
              <a:rPr sz="3150" b="1" spc="-4" dirty="0">
                <a:solidFill>
                  <a:srgbClr val="EBEBEB"/>
                </a:solidFill>
                <a:latin typeface="Century Gothic"/>
                <a:cs typeface="Century Gothic"/>
              </a:rPr>
              <a:t>-</a:t>
            </a: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TOOLS</a:t>
            </a:r>
            <a:endParaRPr sz="31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5044" y="1728040"/>
            <a:ext cx="2093119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2475"/>
              </a:lnSpc>
            </a:pPr>
            <a:r>
              <a:rPr sz="1688" spc="-15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688" spc="120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2100" b="1" u="heavy" spc="-11" dirty="0">
                <a:solidFill>
                  <a:srgbClr val="FFFFFF"/>
                </a:solidFill>
                <a:latin typeface="Century Gothic"/>
                <a:cs typeface="Century Gothic"/>
              </a:rPr>
              <a:t>Evangel-</a:t>
            </a:r>
            <a:r>
              <a:rPr sz="2100" b="1" u="heavy" spc="-15" dirty="0">
                <a:solidFill>
                  <a:srgbClr val="FFFFFF"/>
                </a:solidFill>
                <a:latin typeface="Century Gothic"/>
                <a:cs typeface="Century Gothic"/>
              </a:rPr>
              <a:t>Pens: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89394" y="972693"/>
            <a:ext cx="981837" cy="981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10811" y="2342007"/>
            <a:ext cx="4756023" cy="31706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0598" y="2347721"/>
            <a:ext cx="4213098" cy="31649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7657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5339" y="1098075"/>
            <a:ext cx="3212783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3716"/>
              </a:lnSpc>
            </a:pP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EVANGE</a:t>
            </a:r>
            <a:r>
              <a:rPr sz="3150" b="1" spc="-11" dirty="0">
                <a:solidFill>
                  <a:srgbClr val="EBEBEB"/>
                </a:solidFill>
                <a:latin typeface="Century Gothic"/>
                <a:cs typeface="Century Gothic"/>
              </a:rPr>
              <a:t>L</a:t>
            </a:r>
            <a:r>
              <a:rPr sz="3150" b="1" spc="-4" dirty="0">
                <a:solidFill>
                  <a:srgbClr val="EBEBEB"/>
                </a:solidFill>
                <a:latin typeface="Century Gothic"/>
                <a:cs typeface="Century Gothic"/>
              </a:rPr>
              <a:t>-</a:t>
            </a:r>
            <a:r>
              <a:rPr sz="3150" b="1" dirty="0">
                <a:solidFill>
                  <a:srgbClr val="EBEBEB"/>
                </a:solidFill>
                <a:latin typeface="Century Gothic"/>
                <a:cs typeface="Century Gothic"/>
              </a:rPr>
              <a:t>TOOLS</a:t>
            </a:r>
            <a:endParaRPr sz="31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5043" y="1728040"/>
            <a:ext cx="2687478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685800"/>
            <a:r>
              <a:rPr sz="1688" spc="-15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688" spc="120" dirty="0">
                <a:solidFill>
                  <a:srgbClr val="89D0D6"/>
                </a:solidFill>
                <a:latin typeface="Times New Roman"/>
                <a:cs typeface="Times New Roman"/>
              </a:rPr>
              <a:t> </a:t>
            </a:r>
            <a:r>
              <a:rPr sz="2100" b="1" u="heavy" spc="-15" dirty="0">
                <a:solidFill>
                  <a:srgbClr val="FFFFFF"/>
                </a:solidFill>
                <a:latin typeface="Century Gothic"/>
                <a:cs typeface="Century Gothic"/>
              </a:rPr>
              <a:t>Clean</a:t>
            </a:r>
            <a:r>
              <a:rPr sz="2100" b="1" u="heavy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5" dirty="0">
                <a:solidFill>
                  <a:srgbClr val="FFFFFF"/>
                </a:solidFill>
                <a:latin typeface="Century Gothic"/>
                <a:cs typeface="Century Gothic"/>
              </a:rPr>
              <a:t>Water</a:t>
            </a:r>
            <a:r>
              <a:rPr sz="2100" b="1" u="heavy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b="1" u="heavy" spc="-11" dirty="0">
                <a:solidFill>
                  <a:srgbClr val="FFFFFF"/>
                </a:solidFill>
                <a:latin typeface="Century Gothic"/>
                <a:cs typeface="Century Gothic"/>
              </a:rPr>
              <a:t>Well</a:t>
            </a:r>
            <a:r>
              <a:rPr sz="2100" b="1" u="heavy" spc="-8" dirty="0">
                <a:solidFill>
                  <a:srgbClr val="FFFFFF"/>
                </a:solidFill>
                <a:latin typeface="Century Gothic"/>
                <a:cs typeface="Century Gothic"/>
              </a:rPr>
              <a:t>s: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R="68104" algn="ctr" defTabSz="685800">
              <a:lnSpc>
                <a:spcPts val="2475"/>
              </a:lnSpc>
              <a:spcBef>
                <a:spcPts val="746"/>
              </a:spcBef>
            </a:pP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“The 3</a:t>
            </a:r>
            <a:r>
              <a:rPr sz="2100" spc="-11" dirty="0">
                <a:solidFill>
                  <a:srgbClr val="FFFFFF"/>
                </a:solidFill>
                <a:latin typeface="Century Gothic"/>
                <a:cs typeface="Century Gothic"/>
              </a:rPr>
              <a:t>-</a:t>
            </a:r>
            <a:r>
              <a:rPr sz="2100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2100" spc="-11" dirty="0">
                <a:solidFill>
                  <a:srgbClr val="FFFFFF"/>
                </a:solidFill>
                <a:latin typeface="Century Gothic"/>
                <a:cs typeface="Century Gothic"/>
              </a:rPr>
              <a:t>-</a:t>
            </a:r>
            <a:r>
              <a:rPr sz="2100" spc="-1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2100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100" spc="-53" dirty="0">
                <a:solidFill>
                  <a:srgbClr val="FFFFFF"/>
                </a:solidFill>
                <a:latin typeface="Century Gothic"/>
                <a:cs typeface="Century Gothic"/>
              </a:rPr>
              <a:t>W</a:t>
            </a:r>
            <a:r>
              <a:rPr sz="2100" spc="-11" dirty="0">
                <a:solidFill>
                  <a:srgbClr val="FFFFFF"/>
                </a:solidFill>
                <a:latin typeface="Century Gothic"/>
                <a:cs typeface="Century Gothic"/>
              </a:rPr>
              <a:t>ell”</a:t>
            </a:r>
            <a:endParaRPr sz="21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89394" y="972693"/>
            <a:ext cx="981837" cy="981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43858" y="2564891"/>
            <a:ext cx="5168646" cy="3215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5790" y="2564892"/>
            <a:ext cx="2438018" cy="32152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8194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dirty="0"/>
              <a:t>Wh</a:t>
            </a:r>
            <a:r>
              <a:rPr spc="-15" dirty="0"/>
              <a:t>e</a:t>
            </a:r>
            <a:r>
              <a:rPr dirty="0"/>
              <a:t>re</a:t>
            </a:r>
            <a:r>
              <a:rPr spc="83" dirty="0">
                <a:latin typeface="Times New Roman"/>
                <a:cs typeface="Times New Roman"/>
              </a:rPr>
              <a:t> </a:t>
            </a:r>
            <a:r>
              <a:rPr spc="-4" dirty="0"/>
              <a:t>w</a:t>
            </a:r>
            <a:r>
              <a:rPr dirty="0"/>
              <a:t>e</a:t>
            </a:r>
            <a:r>
              <a:rPr spc="83" dirty="0">
                <a:latin typeface="Times New Roman"/>
                <a:cs typeface="Times New Roman"/>
              </a:rPr>
              <a:t> </a:t>
            </a:r>
            <a:r>
              <a:rPr spc="-15" dirty="0"/>
              <a:t>g</a:t>
            </a:r>
            <a:r>
              <a:rPr dirty="0"/>
              <a:t>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5137" y="2100253"/>
            <a:ext cx="1370648" cy="348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500" b="1" spc="4" dirty="0">
                <a:solidFill>
                  <a:srgbClr val="FFFFFF"/>
                </a:solidFill>
                <a:latin typeface="Century Gothic"/>
                <a:cs typeface="Century Gothic"/>
              </a:rPr>
              <a:t>z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er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ai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j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an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Ba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gl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de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Bhut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4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Borneo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Cam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odia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Ch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na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4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India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Indones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ia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0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Kazakhst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4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K</a:t>
            </a:r>
            <a:r>
              <a:rPr sz="1500" b="1" spc="4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g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yzstan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224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os</a:t>
            </a:r>
            <a:endParaRPr sz="150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29600" y="5144642"/>
            <a:ext cx="805815" cy="8058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04872" y="2147696"/>
            <a:ext cx="4247387" cy="33158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71448" y="2100253"/>
            <a:ext cx="1272540" cy="348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lay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ia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Mon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gol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Mya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mar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4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Ne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pal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Pakistan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Philippi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es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4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Ta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j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ikis</a:t>
            </a:r>
            <a:r>
              <a:rPr sz="15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an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Thailand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0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11" dirty="0">
                <a:solidFill>
                  <a:srgbClr val="FFFFFF"/>
                </a:solidFill>
                <a:latin typeface="Century Gothic"/>
                <a:cs typeface="Century Gothic"/>
              </a:rPr>
              <a:t>Tibet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54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Uzbekista</a:t>
            </a:r>
            <a:r>
              <a:rPr sz="1500" b="1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>
              <a:spcBef>
                <a:spcPts val="746"/>
              </a:spcBef>
              <a:tabLst>
                <a:tab pos="266700" algn="l"/>
              </a:tabLst>
            </a:pPr>
            <a:r>
              <a:rPr sz="1200" spc="-11" dirty="0">
                <a:solidFill>
                  <a:srgbClr val="89D0D6"/>
                </a:solidFill>
                <a:latin typeface="Wingdings 3"/>
                <a:cs typeface="Wingdings 3"/>
              </a:rPr>
              <a:t></a:t>
            </a:r>
            <a:r>
              <a:rPr sz="1200" spc="-11" dirty="0">
                <a:solidFill>
                  <a:srgbClr val="89D0D6"/>
                </a:solidFill>
                <a:latin typeface="Times New Roman"/>
                <a:cs typeface="Times New Roman"/>
              </a:rPr>
              <a:t>	</a:t>
            </a:r>
            <a:r>
              <a:rPr sz="1500" b="1" spc="-4" dirty="0">
                <a:solidFill>
                  <a:srgbClr val="FFFFFF"/>
                </a:solidFill>
                <a:latin typeface="Century Gothic"/>
                <a:cs typeface="Century Gothic"/>
              </a:rPr>
              <a:t>Vietnam</a:t>
            </a:r>
            <a:endParaRPr sz="1500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18193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3687" y="1284003"/>
            <a:ext cx="5605938" cy="969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/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7</a:t>
            </a:r>
            <a:r>
              <a:rPr sz="3150" spc="83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Un</a:t>
            </a:r>
            <a:r>
              <a:rPr sz="3150" spc="-15" dirty="0">
                <a:solidFill>
                  <a:srgbClr val="EBEBEB"/>
                </a:solidFill>
                <a:latin typeface="Century Gothic"/>
                <a:cs typeface="Century Gothic"/>
              </a:rPr>
              <a:t>r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ea</a:t>
            </a:r>
            <a:r>
              <a:rPr sz="3150" spc="-15" dirty="0">
                <a:solidFill>
                  <a:srgbClr val="EBEBEB"/>
                </a:solidFill>
                <a:latin typeface="Century Gothic"/>
                <a:cs typeface="Century Gothic"/>
              </a:rPr>
              <a:t>c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h</a:t>
            </a:r>
            <a:r>
              <a:rPr sz="3150" spc="-15" dirty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d</a:t>
            </a:r>
            <a:r>
              <a:rPr sz="3150" spc="90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R</a:t>
            </a:r>
            <a:r>
              <a:rPr sz="3150" spc="-11" dirty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gi</a:t>
            </a:r>
            <a:r>
              <a:rPr sz="3150" spc="-11" dirty="0">
                <a:solidFill>
                  <a:srgbClr val="EBEBEB"/>
                </a:solidFill>
                <a:latin typeface="Century Gothic"/>
                <a:cs typeface="Century Gothic"/>
              </a:rPr>
              <a:t>o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ns</a:t>
            </a:r>
            <a:r>
              <a:rPr sz="3150" spc="83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of</a:t>
            </a:r>
            <a:r>
              <a:rPr sz="3150" spc="83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3150" spc="-4" dirty="0">
                <a:solidFill>
                  <a:srgbClr val="EBEBEB"/>
                </a:solidFill>
                <a:latin typeface="Century Gothic"/>
                <a:cs typeface="Century Gothic"/>
              </a:rPr>
              <a:t>S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3150" spc="83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3150" dirty="0">
                <a:solidFill>
                  <a:srgbClr val="EBEBEB"/>
                </a:solidFill>
                <a:latin typeface="Century Gothic"/>
                <a:cs typeface="Century Gothic"/>
              </a:rPr>
              <a:t>&amp;</a:t>
            </a:r>
            <a:endParaRPr sz="315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9525" defTabSz="685800"/>
            <a:r>
              <a:rPr sz="3150" spc="-23" dirty="0">
                <a:solidFill>
                  <a:srgbClr val="EBEBEB"/>
                </a:solidFill>
                <a:latin typeface="Century Gothic"/>
                <a:cs typeface="Century Gothic"/>
              </a:rPr>
              <a:t>CENTRAL</a:t>
            </a:r>
            <a:r>
              <a:rPr sz="3150" spc="86" dirty="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sz="3150" spc="-19" dirty="0">
                <a:solidFill>
                  <a:srgbClr val="EBEBEB"/>
                </a:solidFill>
                <a:latin typeface="Century Gothic"/>
                <a:cs typeface="Century Gothic"/>
              </a:rPr>
              <a:t>ASIA</a:t>
            </a:r>
            <a:endParaRPr sz="315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02452" y="4053077"/>
            <a:ext cx="2534030" cy="1807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72333" y="3979925"/>
            <a:ext cx="2746629" cy="18962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8012" y="2063114"/>
            <a:ext cx="1297304" cy="1706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6745" y="2307717"/>
            <a:ext cx="3099816" cy="13384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4033" y="2312288"/>
            <a:ext cx="1030985" cy="14333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36767" y="1778509"/>
            <a:ext cx="2772918" cy="20939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5810" y="4025646"/>
            <a:ext cx="1459611" cy="17979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326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1173" y="1264159"/>
            <a:ext cx="8695943" cy="4346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283917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22570</TotalTime>
  <Words>506</Words>
  <Application>Microsoft Office PowerPoint</Application>
  <PresentationFormat>On-screen Show (4:3)</PresentationFormat>
  <Paragraphs>148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40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Century Gothic</vt:lpstr>
      <vt:lpstr>Mongolian Baiti</vt:lpstr>
      <vt:lpstr>Times New Roman</vt:lpstr>
      <vt:lpstr>Wingdings</vt:lpstr>
      <vt:lpstr>Wingdings 3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we are</vt:lpstr>
      <vt:lpstr>Videos</vt:lpstr>
      <vt:lpstr>What we do</vt:lpstr>
      <vt:lpstr>Ignite the World Ministries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we go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1766</cp:revision>
  <dcterms:created xsi:type="dcterms:W3CDTF">2014-11-02T05:55:36Z</dcterms:created>
  <dcterms:modified xsi:type="dcterms:W3CDTF">2019-01-21T05:46:27Z</dcterms:modified>
</cp:coreProperties>
</file>