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24"/>
  </p:notesMasterIdLst>
  <p:sldIdLst>
    <p:sldId id="8160" r:id="rId7"/>
    <p:sldId id="8161" r:id="rId8"/>
    <p:sldId id="8197" r:id="rId9"/>
    <p:sldId id="8204" r:id="rId10"/>
    <p:sldId id="8199" r:id="rId11"/>
    <p:sldId id="8185" r:id="rId12"/>
    <p:sldId id="8196" r:id="rId13"/>
    <p:sldId id="8202" r:id="rId14"/>
    <p:sldId id="8203" r:id="rId15"/>
    <p:sldId id="8194" r:id="rId16"/>
    <p:sldId id="8201" r:id="rId17"/>
    <p:sldId id="8195" r:id="rId18"/>
    <p:sldId id="8198" r:id="rId19"/>
    <p:sldId id="8205" r:id="rId20"/>
    <p:sldId id="8200" r:id="rId21"/>
    <p:sldId id="8182" r:id="rId22"/>
    <p:sldId id="8183" r:id="rId23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26" autoAdjust="0"/>
    <p:restoredTop sz="93410" autoAdjust="0"/>
  </p:normalViewPr>
  <p:slideViewPr>
    <p:cSldViewPr snapToGrid="0" snapToObjects="1">
      <p:cViewPr varScale="1">
        <p:scale>
          <a:sx n="77" d="100"/>
          <a:sy n="77" d="100"/>
        </p:scale>
        <p:origin x="352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1/27/2019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1/27/2019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197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80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羔羊戰</a:t>
            </a:r>
            <a:r>
              <a:rPr kumimoji="1" lang="zh-TW" altLang="en-US" sz="80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士</a:t>
            </a:r>
            <a:endParaRPr kumimoji="0" lang="en-US" altLang="zh-TW" sz="1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Attack Lambs</a:t>
            </a:r>
            <a:endParaRPr kumimoji="0" lang="en-US" altLang="zh-TW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January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sz="24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27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88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9434" y="2125404"/>
            <a:ext cx="515451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凡你們腳掌所踏之地，我都照著我所應許摩西的話賜給你們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了。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約書亞記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Joshua 1:3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90747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羔羊戰士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─</a:t>
            </a:r>
            <a:r>
              <a:rPr kumimoji="1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凡你腳掌所踏之地</a:t>
            </a:r>
            <a:endParaRPr kumimoji="1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5" y="1545855"/>
            <a:ext cx="3920248" cy="526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3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9434" y="2125404"/>
            <a:ext cx="51545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我差你們去，如同羊進入狼群；所以你們要靈巧像蛇，馴良像鴿子。</a:t>
            </a:r>
            <a:r>
              <a:rPr kumimoji="1" lang="zh-TW" altLang="en-US" sz="1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10:16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90747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我們是主所差派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羔羊</a:t>
            </a:r>
            <a:endParaRPr kumimoji="1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5" y="1545855"/>
            <a:ext cx="3920248" cy="526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5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233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547" y="1454361"/>
            <a:ext cx="8586295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小子們哪，你們是屬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神的，並且勝了他們；因為那在你們裡面的，比那在世界上的更大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John 4:4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3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You, dear children, are from God and have overcome them, because the one who is in you is greater than the one who is in the world.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羔羊可以成為獅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54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6625" y="1719256"/>
            <a:ext cx="852373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為要藉著教會使天上執政的、掌權的，現在得知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神百般的智慧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3:10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His intent was that now, through the church, the manifold wisdom of God should be made known to the rulers and authorities in the heavenly realms,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向靈界宣告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神的智慧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17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70775" y="1780505"/>
            <a:ext cx="43732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「有一位   神，祂有個獨生子，名叫耶穌</a:t>
            </a:r>
            <a:r>
              <a:rPr lang="en-US" altLang="zh-TW" sz="4400" b="1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,</a:t>
            </a:r>
            <a:r>
              <a:rPr lang="zh-TW" altLang="en-US" sz="4400" b="1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祂為我而死。」</a:t>
            </a:r>
            <a:r>
              <a:rPr lang="zh-TW" altLang="en-US" sz="44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zh-TW" altLang="en-US" sz="4400" b="1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      </a:t>
            </a:r>
            <a:r>
              <a:rPr lang="en-US" altLang="zh-TW" sz="4400" b="1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	</a:t>
            </a:r>
          </a:p>
          <a:p>
            <a:pPr algn="ctr"/>
            <a:r>
              <a:rPr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-</a:t>
            </a:r>
            <a:r>
              <a:rPr lang="zh-TW" altLang="en-US" sz="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altLang="zh-TW" sz="3600" b="1" dirty="0" smtClean="0">
                <a:solidFill>
                  <a:srgbClr val="FFFF00"/>
                </a:solidFill>
                <a:latin typeface="Century" panose="02040604050505020304" pitchFamily="18" charset="0"/>
              </a:rPr>
              <a:t>Mark </a:t>
            </a:r>
            <a:r>
              <a:rPr lang="en-US" altLang="zh-TW" sz="3600" b="1" dirty="0" err="1" smtClean="0">
                <a:solidFill>
                  <a:srgbClr val="FFFF00"/>
                </a:solidFill>
                <a:latin typeface="Century" panose="02040604050505020304" pitchFamily="18" charset="0"/>
              </a:rPr>
              <a:t>Geppert</a:t>
            </a:r>
            <a:r>
              <a:rPr lang="en-US" sz="3600" b="1" dirty="0" smtClean="0">
                <a:solidFill>
                  <a:srgbClr val="FFFF00"/>
                </a:solidFill>
                <a:latin typeface="Century" panose="02040604050505020304" pitchFamily="18" charset="0"/>
              </a:rPr>
              <a:t> </a:t>
            </a:r>
            <a:endParaRPr lang="en-US" sz="3600" b="1" dirty="0">
              <a:solidFill>
                <a:srgbClr val="FFFF00"/>
              </a:solidFill>
              <a:latin typeface="Century" panose="020406040505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3" y="72981"/>
            <a:ext cx="4578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9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003" y="1545855"/>
            <a:ext cx="901557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信而受洗的，必然得救；不信的，必被定罪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。信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的人必有神蹟隨著他們，就是奉我的名趕鬼；說新方言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Mark 16:16-17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17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And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these signs will accompany those who believe: In my name they will drive out demons; they will speak in new tongues;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信徒領受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言的恩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58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6625" y="1719256"/>
            <a:ext cx="8628866" cy="3639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我感謝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神，我說方言比你們眾人還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多。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1" lang="zh-TW" altLang="en-US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14:18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thank God that I speak in tongues more than all of you.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625" y="347205"/>
            <a:ext cx="88025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操練方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言的恩賜</a:t>
            </a:r>
          </a:p>
        </p:txBody>
      </p:sp>
    </p:spTree>
    <p:extLst>
      <p:ext uri="{BB962C8B-B14F-4D97-AF65-F5344CB8AC3E}">
        <p14:creationId xmlns:p14="http://schemas.microsoft.com/office/powerpoint/2010/main" val="322980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233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546" y="1395533"/>
            <a:ext cx="8785225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又次日清早起來，見大袞仆倒在耶和華的約櫃前，臉伏於地，並且大袞的頭和兩手都在門檻上折斷，只剩下大袞的殘體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撒母耳記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上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Samuel 5:4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there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was Dagon, fallen on his face on the ground before the ark of the Lord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!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His head and hands had been broken off 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約櫃使大袞偶像徹底毀壞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557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233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你是今日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「約櫃」！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6062" y="1819853"/>
            <a:ext cx="831975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48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你是今日的「約櫃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」，你靠著同樣的能力得勝有餘！主的靈在哪裡，哪裡就有自由！無論你在家裡、職場、學校或其他公共場所禱告，讓</a:t>
            </a:r>
            <a:r>
              <a:rPr kumimoji="1" lang="zh-TW" altLang="en-US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kumimoji="1" lang="zh-TW" altLang="en-US" sz="4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神的榮耀流出，你就帶來釋放和改變！</a:t>
            </a:r>
            <a:endParaRPr kumimoji="1" lang="zh-TW" altLang="en-US" sz="48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901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233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215" y="1533465"/>
            <a:ext cx="891995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他對我說：「我的恩典夠你用的，因為我的能力是在人的軟弱上顯得完全。」所以，我更喜歡誇自己的軟弱，好叫基督的能力覆庇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我。</a:t>
            </a:r>
            <a:r>
              <a:rPr kumimoji="1" lang="zh-TW" altLang="en-US" sz="1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12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Corinthians 12:9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Therefore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will boast all the more gladly about my weaknesses, so that Christ’s power may rest on me.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15" y="265639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避免落入「完美」的陷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阱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10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6624" y="1554831"/>
            <a:ext cx="8656817" cy="536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神能照著運行在我們心裡的大力充充足足地成就一切，超過我們所求所想的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3:20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His intent was that now, through the church, the manifold wisdom of God should be made known to the rulers and authorities in the heavenly realms,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能大大的使用我們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5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4955" y="3319181"/>
            <a:ext cx="865681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靈恩「運動」？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我們是否願意為主去？ 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91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184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“FedEx Prayer Warrior”</a:t>
            </a:r>
            <a:endParaRPr kumimoji="0" lang="en-US" altLang="zh-TW" sz="6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39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24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我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願為祢</a:t>
            </a:r>
            <a:r>
              <a:rPr lang="zh-TW" altLang="en-US" sz="7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去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69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22696</TotalTime>
  <Words>623</Words>
  <Application>Microsoft Office PowerPoint</Application>
  <PresentationFormat>On-screen Show (4:3)</PresentationFormat>
  <Paragraphs>98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38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</vt:lpstr>
      <vt:lpstr>Arial</vt:lpstr>
      <vt:lpstr>Arial Narrow</vt:lpstr>
      <vt:lpstr>Calibri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1791</cp:revision>
  <dcterms:created xsi:type="dcterms:W3CDTF">2014-11-02T05:55:36Z</dcterms:created>
  <dcterms:modified xsi:type="dcterms:W3CDTF">2019-01-28T01:15:29Z</dcterms:modified>
</cp:coreProperties>
</file>