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257" r:id="rId6"/>
  </p:sldMasterIdLst>
  <p:notesMasterIdLst>
    <p:notesMasterId r:id="rId34"/>
  </p:notesMasterIdLst>
  <p:sldIdLst>
    <p:sldId id="8160" r:id="rId7"/>
    <p:sldId id="8186" r:id="rId8"/>
    <p:sldId id="8209" r:id="rId9"/>
    <p:sldId id="8210" r:id="rId10"/>
    <p:sldId id="8187" r:id="rId11"/>
    <p:sldId id="8211" r:id="rId12"/>
    <p:sldId id="8188" r:id="rId13"/>
    <p:sldId id="8212" r:id="rId14"/>
    <p:sldId id="8213" r:id="rId15"/>
    <p:sldId id="8214" r:id="rId16"/>
    <p:sldId id="8215" r:id="rId17"/>
    <p:sldId id="8216" r:id="rId18"/>
    <p:sldId id="8217" r:id="rId19"/>
    <p:sldId id="8218" r:id="rId20"/>
    <p:sldId id="8219" r:id="rId21"/>
    <p:sldId id="8220" r:id="rId22"/>
    <p:sldId id="8192" r:id="rId23"/>
    <p:sldId id="8193" r:id="rId24"/>
    <p:sldId id="8194" r:id="rId25"/>
    <p:sldId id="8195" r:id="rId26"/>
    <p:sldId id="8203" r:id="rId27"/>
    <p:sldId id="8197" r:id="rId28"/>
    <p:sldId id="8222" r:id="rId29"/>
    <p:sldId id="8223" r:id="rId30"/>
    <p:sldId id="8221" r:id="rId31"/>
    <p:sldId id="8200" r:id="rId32"/>
    <p:sldId id="8201" r:id="rId33"/>
  </p:sldIdLst>
  <p:sldSz cx="9144000" cy="6858000" type="screen4x3"/>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D5F5"/>
    <a:srgbClr val="B9FB25"/>
    <a:srgbClr val="95F6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726" autoAdjust="0"/>
    <p:restoredTop sz="94670" autoAdjust="0"/>
  </p:normalViewPr>
  <p:slideViewPr>
    <p:cSldViewPr snapToGrid="0" snapToObjects="1">
      <p:cViewPr varScale="1">
        <p:scale>
          <a:sx n="79" d="100"/>
          <a:sy n="79" d="100"/>
        </p:scale>
        <p:origin x="450" y="42"/>
      </p:cViewPr>
      <p:guideLst>
        <p:guide orient="horz" pos="2160"/>
        <p:guide pos="2880"/>
      </p:guideLst>
    </p:cSldViewPr>
  </p:slideViewPr>
  <p:outlineViewPr>
    <p:cViewPr>
      <p:scale>
        <a:sx n="33" d="100"/>
        <a:sy n="33" d="100"/>
      </p:scale>
      <p:origin x="0" y="-4672"/>
    </p:cViewPr>
  </p:outlineViewPr>
  <p:notesTextViewPr>
    <p:cViewPr>
      <p:scale>
        <a:sx n="3" d="2"/>
        <a:sy n="3" d="2"/>
      </p:scale>
      <p:origin x="0" y="0"/>
    </p:cViewPr>
  </p:notesTextViewPr>
  <p:sorterViewPr>
    <p:cViewPr varScale="1">
      <p:scale>
        <a:sx n="1" d="1"/>
        <a:sy n="1" d="1"/>
      </p:scale>
      <p:origin x="0" y="-639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2/4/2019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B8F3F2-C518-2C43-B62F-5F29B32A9627}" type="slidenum">
              <a:rPr lang="en-US" smtClean="0"/>
              <a:pPr/>
              <a:t>1</a:t>
            </a:fld>
            <a:endParaRPr lang="en-US"/>
          </a:p>
        </p:txBody>
      </p:sp>
    </p:spTree>
    <p:extLst>
      <p:ext uri="{BB962C8B-B14F-4D97-AF65-F5344CB8AC3E}">
        <p14:creationId xmlns:p14="http://schemas.microsoft.com/office/powerpoint/2010/main" val="16362233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8" y="1428739"/>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7" y="6000775"/>
            <a:ext cx="7786742"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2"/>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2" y="642927"/>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2" y="5214959"/>
            <a:ext cx="77724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659" y="3071855"/>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5" y="1600202"/>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3" y="1600202"/>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71"/>
            <a:ext cx="4040188"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114" y="1535171"/>
            <a:ext cx="4041775"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1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7"/>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3" y="1500247"/>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9" y="1500184"/>
            <a:ext cx="3500462"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4" y="5505577"/>
            <a:ext cx="8715436"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4" y="6072323"/>
            <a:ext cx="8715436"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502"/>
            <a:ext cx="21336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2/4/2019</a:t>
            </a:fld>
            <a:endParaRPr lang="en-GB">
              <a:solidFill>
                <a:prstClr val="black"/>
              </a:solidFill>
            </a:endParaRPr>
          </a:p>
        </p:txBody>
      </p:sp>
      <p:sp>
        <p:nvSpPr>
          <p:cNvPr id="5" name="Footer Placeholder 4"/>
          <p:cNvSpPr>
            <a:spLocks noGrp="1"/>
          </p:cNvSpPr>
          <p:nvPr>
            <p:ph type="ftr" sz="quarter" idx="11"/>
          </p:nvPr>
        </p:nvSpPr>
        <p:spPr>
          <a:xfrm>
            <a:off x="3124201" y="6356502"/>
            <a:ext cx="28956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6553200" y="6356502"/>
            <a:ext cx="21336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79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79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502"/>
            <a:ext cx="21336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2/4/2019</a:t>
            </a:fld>
            <a:endParaRPr lang="en-GB">
              <a:solidFill>
                <a:prstClr val="black"/>
              </a:solidFill>
            </a:endParaRPr>
          </a:p>
        </p:txBody>
      </p:sp>
      <p:sp>
        <p:nvSpPr>
          <p:cNvPr id="5" name="Footer Placeholder 4"/>
          <p:cNvSpPr>
            <a:spLocks noGrp="1"/>
          </p:cNvSpPr>
          <p:nvPr>
            <p:ph type="ftr" sz="quarter" idx="11"/>
          </p:nvPr>
        </p:nvSpPr>
        <p:spPr>
          <a:xfrm>
            <a:off x="3124201" y="6356502"/>
            <a:ext cx="28956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6553200" y="6356502"/>
            <a:ext cx="21336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94" y="4194286"/>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94" y="3617956"/>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4"/>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91"/>
            <a:ext cx="77724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83"/>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99" y="1990783"/>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71"/>
            <a:ext cx="4040188"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114" y="1535171"/>
            <a:ext cx="4041775"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11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56" y="273191"/>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3" y="27320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56" y="1435162"/>
            <a:ext cx="3008313"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6"/>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83"/>
            <a:ext cx="54864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1792288" y="5367460"/>
            <a:ext cx="54864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906" y="846219"/>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6" y="846219"/>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508"/>
            <a:ext cx="77724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457200" y="1600255"/>
            <a:ext cx="82296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7007"/>
            <a:ext cx="77724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61"/>
            <a:ext cx="77724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55"/>
            <a:ext cx="40386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55"/>
            <a:ext cx="40386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47"/>
            <a:ext cx="4040188"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86" y="1535147"/>
            <a:ext cx="4041775"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86" y="2174875"/>
            <a:ext cx="4041775"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32" y="273107"/>
            <a:ext cx="3008313"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158"/>
            <a:ext cx="5111750"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32" y="1435133"/>
            <a:ext cx="3008313"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59"/>
            <a:ext cx="54864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83"/>
            <a:ext cx="54864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77"/>
            <a:ext cx="54864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1600255"/>
            <a:ext cx="82296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745"/>
            <a:ext cx="20574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745"/>
            <a:ext cx="60198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1"/>
            <a:ext cx="77724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457200" y="1600245"/>
            <a:ext cx="82296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58"/>
            <a:ext cx="77724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51"/>
            <a:ext cx="77724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457200" y="1600245"/>
            <a:ext cx="40386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45"/>
            <a:ext cx="40386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8"/>
            <a:ext cx="4040188"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53" y="1535118"/>
            <a:ext cx="4041775"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53" y="2174875"/>
            <a:ext cx="4041775"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32" y="273050"/>
            <a:ext cx="3008313"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108"/>
            <a:ext cx="5111750"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32" y="1435123"/>
            <a:ext cx="3008313"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83"/>
            <a:ext cx="54864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457200" y="1600245"/>
            <a:ext cx="82296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96"/>
            <a:ext cx="20574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457200" y="274696"/>
            <a:ext cx="60198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4"/>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43" y="1535113"/>
            <a:ext cx="4041775"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4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7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6"/>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66"/>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2331937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1847110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41324060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17485059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50371965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8395870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1359058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278864538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82208740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99209001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935953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7"/>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2"/>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2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740"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740" y="1990783"/>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367"/>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367"/>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367"/>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867400" y="6400856"/>
            <a:ext cx="2160588"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867400" y="6400855"/>
            <a:ext cx="2160588"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3124200" y="6245227"/>
            <a:ext cx="2895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6553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2951420535"/>
      </p:ext>
    </p:extLst>
  </p:cSld>
  <p:clrMap bg1="lt1" tx1="dk1" bg2="lt2" tx2="dk2" accent1="accent1" accent2="accent2" accent3="accent3" accent4="accent4" accent5="accent5" accent6="accent6" hlink="hlink" folHlink="folHlink"/>
  <p:sldLayoutIdLst>
    <p:sldLayoutId id="2147500258" r:id="rId1"/>
    <p:sldLayoutId id="2147500259" r:id="rId2"/>
    <p:sldLayoutId id="2147500260" r:id="rId3"/>
    <p:sldLayoutId id="2147500261" r:id="rId4"/>
    <p:sldLayoutId id="2147500262" r:id="rId5"/>
    <p:sldLayoutId id="2147500263" r:id="rId6"/>
    <p:sldLayoutId id="2147500264" r:id="rId7"/>
    <p:sldLayoutId id="2147500265" r:id="rId8"/>
    <p:sldLayoutId id="2147500266" r:id="rId9"/>
    <p:sldLayoutId id="2147500267" r:id="rId10"/>
    <p:sldLayoutId id="214750026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01065" y="2394105"/>
            <a:ext cx="9144000" cy="110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a:t>
            </a:r>
            <a:r>
              <a:rPr kumimoji="0" lang="zh-TW" altLang="en-US"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息</a:t>
            </a:r>
            <a:endParaRPr kumimoji="0" lang="en-US" altLang="zh-TW" sz="88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2867737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631" y="-66674"/>
            <a:ext cx="11262099" cy="6857999"/>
          </a:xfrm>
          <a:prstGeom prst="rect">
            <a:avLst/>
          </a:prstGeom>
        </p:spPr>
      </p:pic>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r>
              <a:rPr kumimoji="1" lang="zh-TW" altLang="en-US" sz="8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敬畏耶和</a:t>
            </a:r>
            <a:r>
              <a:rPr kumimoji="1" lang="zh-TW" altLang="en-US" sz="8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華</a:t>
            </a:r>
            <a:endParaRPr kumimoji="1" lang="en-US" altLang="zh-TW" sz="8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r>
              <a:rPr kumimoji="0" lang="en-US" altLang="zh-TW" sz="4800" b="1" i="0" u="none" strike="noStrike" kern="0" cap="none" spc="0" normalizeH="0" baseline="0" noProof="0" dirty="0" smtClean="0">
                <a:ln>
                  <a:noFill/>
                </a:ln>
                <a:solidFill>
                  <a:srgbClr val="FFFFFF"/>
                </a:solidFill>
                <a:effectLst/>
                <a:uLnTx/>
                <a:uFillTx/>
                <a:latin typeface="Mongolian Baiti" panose="03000500000000000000" pitchFamily="66" charset="0"/>
                <a:ea typeface="DFKai-SB" panose="03000509000000000000" pitchFamily="65" charset="-120"/>
                <a:cs typeface="Mongolian Baiti" panose="03000500000000000000" pitchFamily="66" charset="0"/>
              </a:rPr>
              <a:t>The Fear of the Lord</a:t>
            </a:r>
            <a:endParaRPr kumimoji="0" lang="en-US" altLang="zh-TW" sz="10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0" i="0" u="none" strike="noStrike" kern="0" cap="none" spc="0" normalizeH="0" baseline="0" noProof="0" dirty="0">
                <a:ln>
                  <a:noFill/>
                </a:ln>
                <a:solidFill>
                  <a:prstClr val="white"/>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600" b="0" i="0" u="none" strike="noStrike" kern="0" cap="none" spc="0" normalizeH="0" baseline="0" noProof="0" dirty="0">
              <a:ln>
                <a:noFill/>
              </a:ln>
              <a:solidFill>
                <a:prstClr val="white"/>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prstClr val="white"/>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prstClr val="white"/>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sz="2800" b="1" kern="0" dirty="0" smtClean="0">
                <a:solidFill>
                  <a:prstClr val="white"/>
                </a:solidFill>
                <a:latin typeface="Mongolian Baiti" panose="03000500000000000000" pitchFamily="66" charset="0"/>
                <a:ea typeface="新細明體" panose="02020500000000000000" pitchFamily="18" charset="-120"/>
                <a:cs typeface="Mongolian Baiti" panose="03000500000000000000" pitchFamily="66" charset="0"/>
              </a:rPr>
              <a:t>February 3</a:t>
            </a:r>
            <a:r>
              <a:rPr kumimoji="0" lang="en-US" altLang="zh-TW" sz="2800" b="1" i="0" u="none" strike="noStrike" kern="0" cap="none" spc="0" normalizeH="0" baseline="0" noProof="0" dirty="0" smtClean="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2019</a:t>
            </a:r>
            <a:endParaRPr kumimoji="0" lang="en-US" altLang="zh-TW" sz="2800" b="1" i="0" u="none" strike="noStrike" kern="0" cap="none" spc="0" normalizeH="0" baseline="0" noProof="0" dirty="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42322536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06547" y="1382130"/>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88281" y="1526593"/>
            <a:ext cx="8860584" cy="532453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你要以財物和一切初熟的土產尊榮耶和華</a:t>
            </a:r>
            <a:r>
              <a:rPr kumimoji="1"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。這</a:t>
            </a:r>
            <a:r>
              <a:rPr kumimoji="1"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樣，你的倉房必充滿有餘；你的酒醡有新酒盈溢</a:t>
            </a:r>
            <a:r>
              <a:rPr kumimoji="1"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1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箴言</a:t>
            </a:r>
            <a:r>
              <a:rPr kumimoji="1" lang="zh-TW" altLang="en-US" sz="2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Proverbs 3:9-10</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Honor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the Lord with your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wealth, with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the </a:t>
            </a:r>
            <a:r>
              <a:rPr kumimoji="0" lang="en-US" altLang="zh-TW" sz="3600" b="1" i="0" u="none" strike="noStrike" kern="1200" cap="none" spc="0" normalizeH="0" baseline="0" noProof="0" dirty="0" err="1">
                <a:ln>
                  <a:noFill/>
                </a:ln>
                <a:solidFill>
                  <a:srgbClr val="FFFFFF"/>
                </a:solidFill>
                <a:effectLst/>
                <a:uLnTx/>
                <a:uFillTx/>
                <a:latin typeface="Century" panose="02040604050505020304" pitchFamily="18" charset="0"/>
                <a:ea typeface="DFKai-SB" pitchFamily="65" charset="-120"/>
                <a:cs typeface="Arial" charset="0"/>
              </a:rPr>
              <a:t>firstfruits</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 of all your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crops; then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your barns will be filled to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overflowing, and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your vats will brim over with new wine.</a:t>
            </a:r>
          </a:p>
        </p:txBody>
      </p:sp>
      <p:sp>
        <p:nvSpPr>
          <p:cNvPr id="3" name="TextBox 2"/>
          <p:cNvSpPr txBox="1"/>
          <p:nvPr/>
        </p:nvSpPr>
        <p:spPr>
          <a:xfrm>
            <a:off x="39185" y="347205"/>
            <a:ext cx="8919951" cy="1015663"/>
          </a:xfrm>
          <a:prstGeom prst="rect">
            <a:avLst/>
          </a:prstGeom>
          <a:noFill/>
        </p:spPr>
        <p:txBody>
          <a:bodyPr wrap="square" rtlCol="0">
            <a:spAutoFit/>
          </a:bodyPr>
          <a:lstStyle/>
          <a:p>
            <a:pPr marL="0" marR="0" lvl="0" indent="0" algn="l" defTabSz="455927" rtl="0" eaLnBrk="1" fontAlgn="auto" latinLnBrk="0" hangingPunct="1">
              <a:lnSpc>
                <a:spcPct val="100000"/>
              </a:lnSpc>
              <a:spcBef>
                <a:spcPts val="0"/>
              </a:spcBef>
              <a:spcAft>
                <a:spcPts val="0"/>
              </a:spcAft>
              <a:buClrTx/>
              <a:buSzTx/>
              <a:buFontTx/>
              <a:buNone/>
              <a:tabLst/>
              <a:defRPr/>
            </a:pPr>
            <a:r>
              <a:rPr kumimoji="1" lang="zh-TW" altLang="en-US" sz="6000" b="1" i="0" u="none" strike="noStrike" kern="1200" cap="none" spc="0" normalizeH="0" baseline="0" noProof="0">
                <a:ln>
                  <a:noFill/>
                </a:ln>
                <a:solidFill>
                  <a:srgbClr val="FFFF00"/>
                </a:solidFill>
                <a:effectLst/>
                <a:uLnTx/>
                <a:uFillTx/>
                <a:latin typeface="DFKai-SB" panose="03000509000000000000" pitchFamily="65" charset="-120"/>
                <a:ea typeface="DFKai-SB" panose="03000509000000000000" pitchFamily="65" charset="-120"/>
                <a:cs typeface="+mn-cs"/>
              </a:rPr>
              <a:t>以</a:t>
            </a:r>
            <a:r>
              <a:rPr kumimoji="1" lang="zh-TW" altLang="en-US" sz="6000" b="1" i="0" u="none" strike="noStrike" kern="1200" cap="none" spc="0" normalizeH="0" baseline="0" noProof="0" smtClean="0">
                <a:ln>
                  <a:noFill/>
                </a:ln>
                <a:solidFill>
                  <a:srgbClr val="FFFF00"/>
                </a:solidFill>
                <a:effectLst/>
                <a:uLnTx/>
                <a:uFillTx/>
                <a:latin typeface="DFKai-SB" panose="03000509000000000000" pitchFamily="65" charset="-120"/>
                <a:ea typeface="DFKai-SB" panose="03000509000000000000" pitchFamily="65" charset="-120"/>
                <a:cs typeface="+mn-cs"/>
              </a:rPr>
              <a:t>初</a:t>
            </a:r>
            <a:r>
              <a:rPr kumimoji="1" lang="zh-TW" altLang="en-US" sz="6000" b="1" i="0" u="none" strike="noStrike" kern="1200" cap="none" spc="0" normalizeH="0" baseline="0" noProof="0">
                <a:ln>
                  <a:noFill/>
                </a:ln>
                <a:solidFill>
                  <a:srgbClr val="FFFF00"/>
                </a:solidFill>
                <a:effectLst/>
                <a:uLnTx/>
                <a:uFillTx/>
                <a:latin typeface="DFKai-SB" panose="03000509000000000000" pitchFamily="65" charset="-120"/>
                <a:ea typeface="DFKai-SB" panose="03000509000000000000" pitchFamily="65" charset="-120"/>
                <a:cs typeface="+mn-cs"/>
              </a:rPr>
              <a:t>熟</a:t>
            </a:r>
            <a:r>
              <a:rPr kumimoji="1" lang="zh-TW" altLang="en-US" sz="6000" b="1" i="0" u="none" strike="noStrike" kern="1200" cap="none" spc="0" normalizeH="0" baseline="0" noProof="0" smtClean="0">
                <a:ln>
                  <a:noFill/>
                </a:ln>
                <a:solidFill>
                  <a:srgbClr val="FFFF00"/>
                </a:solidFill>
                <a:effectLst/>
                <a:uLnTx/>
                <a:uFillTx/>
                <a:latin typeface="DFKai-SB" panose="03000509000000000000" pitchFamily="65" charset="-120"/>
                <a:ea typeface="DFKai-SB" panose="03000509000000000000" pitchFamily="65" charset="-120"/>
                <a:cs typeface="+mn-cs"/>
              </a:rPr>
              <a:t>的果</a:t>
            </a:r>
            <a:r>
              <a:rPr kumimoji="1" lang="zh-TW" altLang="en-US" sz="6000" b="1" i="0" u="none" strike="noStrike" kern="1200" cap="none" spc="0" normalizeH="0" baseline="0" noProof="0">
                <a:ln>
                  <a:noFill/>
                </a:ln>
                <a:solidFill>
                  <a:srgbClr val="FFFF00"/>
                </a:solidFill>
                <a:effectLst/>
                <a:uLnTx/>
                <a:uFillTx/>
                <a:latin typeface="DFKai-SB" panose="03000509000000000000" pitchFamily="65" charset="-120"/>
                <a:ea typeface="DFKai-SB" panose="03000509000000000000" pitchFamily="65" charset="-120"/>
                <a:cs typeface="+mn-cs"/>
              </a:rPr>
              <a:t>子</a:t>
            </a:r>
            <a:r>
              <a:rPr kumimoji="1" lang="zh-TW" altLang="en-US" sz="6000" b="1" i="0" u="none" strike="noStrike" kern="1200" cap="none" spc="0" normalizeH="0" baseline="0" noProof="0" smtClean="0">
                <a:ln>
                  <a:noFill/>
                </a:ln>
                <a:solidFill>
                  <a:srgbClr val="FFFF00"/>
                </a:solidFill>
                <a:effectLst/>
                <a:uLnTx/>
                <a:uFillTx/>
                <a:latin typeface="DFKai-SB" panose="03000509000000000000" pitchFamily="65" charset="-120"/>
                <a:ea typeface="DFKai-SB" panose="03000509000000000000" pitchFamily="65" charset="-120"/>
                <a:cs typeface="+mn-cs"/>
              </a:rPr>
              <a:t>尊</a:t>
            </a:r>
            <a:r>
              <a:rPr kumimoji="1" lang="zh-TW" altLang="en-US" sz="6000" b="1" i="0" u="none" strike="noStrike" kern="1200" cap="none" spc="0" normalizeH="0" baseline="0" noProof="0">
                <a:ln>
                  <a:noFill/>
                </a:ln>
                <a:solidFill>
                  <a:srgbClr val="FFFF00"/>
                </a:solidFill>
                <a:effectLst/>
                <a:uLnTx/>
                <a:uFillTx/>
                <a:latin typeface="DFKai-SB" panose="03000509000000000000" pitchFamily="65" charset="-120"/>
                <a:ea typeface="DFKai-SB" panose="03000509000000000000" pitchFamily="65" charset="-120"/>
                <a:cs typeface="+mn-cs"/>
              </a:rPr>
              <a:t>榮耶和華</a:t>
            </a:r>
            <a:endParaRPr kumimoji="1" lang="zh-TW" altLang="en-US" sz="6000" b="1" i="0" u="none"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42220382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7088" y="2394105"/>
            <a:ext cx="9144000" cy="2123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smtClean="0">
                <a:ln>
                  <a:noFill/>
                </a:ln>
                <a:solidFill>
                  <a:srgbClr val="FFFF00"/>
                </a:solidFill>
                <a:effectLst/>
                <a:uLnTx/>
                <a:uFillTx/>
                <a:latin typeface="DFKai-SB" pitchFamily="65" charset="-120"/>
                <a:ea typeface="DFKai-SB" pitchFamily="65" charset="-120"/>
                <a:cs typeface="Arial" charset="0"/>
              </a:rPr>
              <a:t>Play video</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zh-TW" altLang="en-US" sz="7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初熟果子</a:t>
            </a:r>
            <a:r>
              <a:rPr kumimoji="0" lang="zh-TW" altLang="en-US" sz="72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0" lang="en-US" altLang="zh-TW" sz="88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7563228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28908" y="1094511"/>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106545" y="1166742"/>
            <a:ext cx="8828733" cy="5893921"/>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誰敬畏耶和華，耶和華必指示他當選擇的道路</a:t>
            </a:r>
            <a:r>
              <a:rPr kumimoji="1"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2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他</a:t>
            </a:r>
            <a:r>
              <a:rPr kumimoji="1"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必安然居住；他的後裔必承受地土</a:t>
            </a:r>
            <a:r>
              <a:rPr kumimoji="1"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1" lang="en-US" altLang="zh-TW"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詩</a:t>
            </a:r>
            <a:r>
              <a:rPr kumimoji="1" lang="zh-TW" altLang="en-US" sz="4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篇</a:t>
            </a:r>
            <a:r>
              <a:rPr kumimoji="1"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Psalm 25:12-13</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Who is the man who fears the Lord?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He will instruct him in the way he should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choose. His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soul will abide in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prosperity, And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his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descendants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will inherit the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land</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a:t>
            </a:r>
          </a:p>
        </p:txBody>
      </p:sp>
      <p:sp>
        <p:nvSpPr>
          <p:cNvPr id="3" name="TextBox 2"/>
          <p:cNvSpPr txBox="1"/>
          <p:nvPr/>
        </p:nvSpPr>
        <p:spPr>
          <a:xfrm>
            <a:off x="106547" y="182103"/>
            <a:ext cx="8919951" cy="1015663"/>
          </a:xfrm>
          <a:prstGeom prst="rect">
            <a:avLst/>
          </a:prstGeom>
          <a:noFill/>
        </p:spPr>
        <p:txBody>
          <a:bodyPr wrap="square" rtlCol="0">
            <a:spAutoFit/>
          </a:bodyPr>
          <a:lstStyle/>
          <a:p>
            <a:pPr lvl="0">
              <a:defRPr/>
            </a:pPr>
            <a:r>
              <a:rPr kumimoji="1" lang="zh-TW" altLang="en-US" sz="6000" b="1" dirty="0">
                <a:solidFill>
                  <a:srgbClr val="FFFF00"/>
                </a:solidFill>
                <a:latin typeface="DFKai-SB" panose="03000509000000000000" pitchFamily="65" charset="-120"/>
                <a:ea typeface="DFKai-SB" panose="03000509000000000000" pitchFamily="65" charset="-120"/>
              </a:rPr>
              <a:t>敬畏耶和</a:t>
            </a:r>
            <a:r>
              <a:rPr kumimoji="1" lang="zh-TW" altLang="en-US" sz="6000" b="1" dirty="0" smtClean="0">
                <a:solidFill>
                  <a:srgbClr val="FFFF00"/>
                </a:solidFill>
                <a:latin typeface="DFKai-SB" panose="03000509000000000000" pitchFamily="65" charset="-120"/>
                <a:ea typeface="DFKai-SB" panose="03000509000000000000" pitchFamily="65" charset="-120"/>
              </a:rPr>
              <a:t>華的祝福</a:t>
            </a:r>
            <a:endParaRPr kumimoji="1" lang="zh-TW" altLang="en-US" sz="6000" b="1" i="0" u="none"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9639153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28908" y="1094511"/>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106547" y="1416490"/>
            <a:ext cx="8828733" cy="460126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耶和華與敬畏他的人親密；他必將自己的約指示他</a:t>
            </a:r>
            <a:r>
              <a:rPr kumimoji="1"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們。</a:t>
            </a:r>
            <a:endParaRPr kumimoji="1" lang="en-US" altLang="zh-TW"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詩</a:t>
            </a:r>
            <a:r>
              <a:rPr kumimoji="1" lang="zh-TW" altLang="en-US" sz="4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篇</a:t>
            </a:r>
            <a:r>
              <a:rPr kumimoji="1"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Psalm 25:14</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The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secret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of the Lord is for those who fear Him,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And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He will make them know His covenant.</a:t>
            </a:r>
          </a:p>
        </p:txBody>
      </p:sp>
      <p:sp>
        <p:nvSpPr>
          <p:cNvPr id="3" name="TextBox 2"/>
          <p:cNvSpPr txBox="1"/>
          <p:nvPr/>
        </p:nvSpPr>
        <p:spPr>
          <a:xfrm>
            <a:off x="106547" y="182103"/>
            <a:ext cx="8919951" cy="1015663"/>
          </a:xfrm>
          <a:prstGeom prst="rect">
            <a:avLst/>
          </a:prstGeom>
          <a:noFill/>
        </p:spPr>
        <p:txBody>
          <a:bodyPr wrap="square" rtlCol="0">
            <a:spAutoFit/>
          </a:bodyPr>
          <a:lstStyle/>
          <a:p>
            <a:pPr lvl="0">
              <a:defRPr/>
            </a:pPr>
            <a:r>
              <a:rPr kumimoji="1" lang="zh-TW" altLang="en-US" sz="6000" b="1" dirty="0">
                <a:solidFill>
                  <a:srgbClr val="FFFF00"/>
                </a:solidFill>
                <a:latin typeface="DFKai-SB" panose="03000509000000000000" pitchFamily="65" charset="-120"/>
                <a:ea typeface="DFKai-SB" panose="03000509000000000000" pitchFamily="65" charset="-120"/>
              </a:rPr>
              <a:t>敬畏耶和華的祝福</a:t>
            </a:r>
          </a:p>
        </p:txBody>
      </p:sp>
    </p:spTree>
    <p:extLst>
      <p:ext uri="{BB962C8B-B14F-4D97-AF65-F5344CB8AC3E}">
        <p14:creationId xmlns:p14="http://schemas.microsoft.com/office/powerpoint/2010/main" val="15644614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28908" y="1094511"/>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106547" y="1291616"/>
            <a:ext cx="8828733" cy="5293757"/>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敬畏你、投靠你的人，你為他們所積存的，在世人面前所施行的恩惠是何等大呢！</a:t>
            </a:r>
            <a:endParaRPr kumimoji="1" lang="en-US" altLang="zh-TW" sz="4800" b="1" dirty="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400" b="1" dirty="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詩篇</a:t>
            </a:r>
            <a:r>
              <a:rPr kumimoji="1" lang="zh-TW" altLang="en-US" sz="3200" b="1" dirty="0">
                <a:solidFill>
                  <a:srgbClr val="FFFFFF"/>
                </a:solidFill>
                <a:latin typeface="DFKai-SB" pitchFamily="65" charset="-120"/>
                <a:ea typeface="DFKai-SB" pitchFamily="65" charset="-120"/>
                <a:cs typeface="Arial" charset="0"/>
              </a:rPr>
              <a:t> </a:t>
            </a:r>
            <a:r>
              <a:rPr kumimoji="1" lang="en-US" altLang="zh-TW" sz="4000" b="1" dirty="0">
                <a:solidFill>
                  <a:srgbClr val="FFFFFF"/>
                </a:solidFill>
                <a:latin typeface="Century" panose="02040604050505020304" pitchFamily="18" charset="0"/>
                <a:ea typeface="DFKai-SB" pitchFamily="65" charset="-120"/>
                <a:cs typeface="Arial" charset="0"/>
              </a:rPr>
              <a:t>Psalm 31:19</a:t>
            </a:r>
            <a:r>
              <a:rPr kumimoji="1" lang="en-US" altLang="zh-TW" sz="4400" b="1" dirty="0">
                <a:solidFill>
                  <a:srgbClr val="FFFFFF"/>
                </a:solidFill>
                <a:latin typeface="DFKai-SB" pitchFamily="65" charset="-120"/>
                <a:ea typeface="DFKai-SB" pitchFamily="65" charset="-120"/>
                <a:cs typeface="Arial" charset="0"/>
              </a:rPr>
              <a:t>)</a:t>
            </a:r>
            <a:r>
              <a:rPr lang="en-US" altLang="zh-TW" sz="4400" b="1" dirty="0">
                <a:solidFill>
                  <a:srgbClr val="FFFFFF"/>
                </a:solidFill>
                <a:latin typeface="DFKai-SB" pitchFamily="65" charset="-120"/>
                <a:ea typeface="DFKai-SB" pitchFamily="65" charset="-120"/>
                <a:cs typeface="Arial" charset="0"/>
              </a:rPr>
              <a:t> </a:t>
            </a: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3600" b="1" dirty="0">
                <a:solidFill>
                  <a:srgbClr val="FFFFFF"/>
                </a:solidFill>
                <a:latin typeface="Century" panose="02040604050505020304" pitchFamily="18" charset="0"/>
                <a:ea typeface="DFKai-SB" pitchFamily="65" charset="-120"/>
                <a:cs typeface="Arial" charset="0"/>
              </a:rPr>
              <a:t>How abundant are the good things that you have stored up for those who fear you, that you bestow in the sight of all, on those who take refuge in you.</a:t>
            </a:r>
          </a:p>
        </p:txBody>
      </p:sp>
      <p:sp>
        <p:nvSpPr>
          <p:cNvPr id="3" name="TextBox 2"/>
          <p:cNvSpPr txBox="1"/>
          <p:nvPr/>
        </p:nvSpPr>
        <p:spPr>
          <a:xfrm>
            <a:off x="106547" y="182103"/>
            <a:ext cx="8919951" cy="1015663"/>
          </a:xfrm>
          <a:prstGeom prst="rect">
            <a:avLst/>
          </a:prstGeom>
          <a:noFill/>
        </p:spPr>
        <p:txBody>
          <a:bodyPr wrap="square" rtlCol="0">
            <a:spAutoFit/>
          </a:bodyPr>
          <a:lstStyle/>
          <a:p>
            <a:pPr lvl="0">
              <a:defRPr/>
            </a:pPr>
            <a:r>
              <a:rPr kumimoji="1" lang="zh-TW" altLang="en-US" sz="6000" b="1" dirty="0">
                <a:solidFill>
                  <a:srgbClr val="FFFF00"/>
                </a:solidFill>
                <a:latin typeface="DFKai-SB" panose="03000509000000000000" pitchFamily="65" charset="-120"/>
                <a:ea typeface="DFKai-SB" panose="03000509000000000000" pitchFamily="65" charset="-120"/>
              </a:rPr>
              <a:t>敬畏耶和華的祝福</a:t>
            </a:r>
          </a:p>
        </p:txBody>
      </p:sp>
    </p:spTree>
    <p:extLst>
      <p:ext uri="{BB962C8B-B14F-4D97-AF65-F5344CB8AC3E}">
        <p14:creationId xmlns:p14="http://schemas.microsoft.com/office/powerpoint/2010/main" val="16579299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28908" y="1094511"/>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28908" y="1396349"/>
            <a:ext cx="8905626" cy="3508653"/>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你們敬畏耶和華的，要倚靠耶和華！ 他是你們的幫助和你們的盾牌。 </a:t>
            </a:r>
            <a:r>
              <a:rPr kumimoji="1" lang="en-US" altLang="zh-TW" sz="4400" b="1" dirty="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詩篇</a:t>
            </a:r>
            <a:r>
              <a:rPr kumimoji="1" lang="zh-TW" altLang="en-US" sz="3200" b="1" dirty="0">
                <a:solidFill>
                  <a:srgbClr val="FFFFFF"/>
                </a:solidFill>
                <a:latin typeface="DFKai-SB" pitchFamily="65" charset="-120"/>
                <a:ea typeface="DFKai-SB" pitchFamily="65" charset="-120"/>
                <a:cs typeface="Arial" charset="0"/>
              </a:rPr>
              <a:t> </a:t>
            </a:r>
            <a:r>
              <a:rPr kumimoji="1" lang="en-US" altLang="zh-TW" sz="4000" b="1" dirty="0">
                <a:solidFill>
                  <a:srgbClr val="FFFFFF"/>
                </a:solidFill>
                <a:latin typeface="Century" panose="02040604050505020304" pitchFamily="18" charset="0"/>
                <a:ea typeface="DFKai-SB" pitchFamily="65" charset="-120"/>
                <a:cs typeface="Arial" charset="0"/>
              </a:rPr>
              <a:t>Psalm 115:11</a:t>
            </a:r>
            <a:r>
              <a:rPr kumimoji="1" lang="en-US" altLang="zh-TW" sz="4400" b="1" dirty="0">
                <a:solidFill>
                  <a:srgbClr val="FFFFFF"/>
                </a:solidFill>
                <a:latin typeface="DFKai-SB" pitchFamily="65" charset="-120"/>
                <a:ea typeface="DFKai-SB" pitchFamily="65" charset="-120"/>
                <a:cs typeface="Arial" charset="0"/>
              </a:rPr>
              <a:t>)</a:t>
            </a:r>
            <a:r>
              <a:rPr lang="en-US" altLang="zh-TW" sz="4400" b="1" dirty="0">
                <a:solidFill>
                  <a:srgbClr val="FFFFFF"/>
                </a:solidFill>
                <a:latin typeface="DFKai-SB" pitchFamily="65" charset="-120"/>
                <a:ea typeface="DFKai-SB" pitchFamily="65" charset="-120"/>
                <a:cs typeface="Arial" charset="0"/>
              </a:rPr>
              <a:t> </a:t>
            </a: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3600" b="1" dirty="0">
                <a:solidFill>
                  <a:srgbClr val="FFFFFF"/>
                </a:solidFill>
                <a:latin typeface="Century" panose="02040604050505020304" pitchFamily="18" charset="0"/>
                <a:ea typeface="DFKai-SB" pitchFamily="65" charset="-120"/>
                <a:cs typeface="Arial" charset="0"/>
              </a:rPr>
              <a:t>You who fear him, trust in the Lord—</a:t>
            </a:r>
          </a:p>
          <a:p>
            <a:pPr lvl="0" defTabSz="914400" fontAlgn="base">
              <a:spcBef>
                <a:spcPct val="0"/>
              </a:spcBef>
              <a:spcAft>
                <a:spcPct val="0"/>
              </a:spcAft>
              <a:defRPr/>
            </a:pPr>
            <a:r>
              <a:rPr lang="en-US" altLang="zh-TW" sz="3600" b="1" dirty="0">
                <a:solidFill>
                  <a:srgbClr val="FFFFFF"/>
                </a:solidFill>
                <a:latin typeface="Century" panose="02040604050505020304" pitchFamily="18" charset="0"/>
                <a:ea typeface="DFKai-SB" pitchFamily="65" charset="-120"/>
                <a:cs typeface="Arial" charset="0"/>
              </a:rPr>
              <a:t>    he is their help and shield.</a:t>
            </a:r>
          </a:p>
        </p:txBody>
      </p:sp>
      <p:sp>
        <p:nvSpPr>
          <p:cNvPr id="3" name="TextBox 2"/>
          <p:cNvSpPr txBox="1"/>
          <p:nvPr/>
        </p:nvSpPr>
        <p:spPr>
          <a:xfrm>
            <a:off x="106547" y="182103"/>
            <a:ext cx="8919951" cy="1015663"/>
          </a:xfrm>
          <a:prstGeom prst="rect">
            <a:avLst/>
          </a:prstGeom>
          <a:noFill/>
        </p:spPr>
        <p:txBody>
          <a:bodyPr wrap="square" rtlCol="0">
            <a:spAutoFit/>
          </a:bodyPr>
          <a:lstStyle/>
          <a:p>
            <a:pPr lvl="0">
              <a:defRPr/>
            </a:pPr>
            <a:r>
              <a:rPr kumimoji="1" lang="zh-TW" altLang="en-US" sz="6000" b="1" dirty="0">
                <a:solidFill>
                  <a:srgbClr val="FFFF00"/>
                </a:solidFill>
                <a:latin typeface="DFKai-SB" panose="03000509000000000000" pitchFamily="65" charset="-120"/>
                <a:ea typeface="DFKai-SB" panose="03000509000000000000" pitchFamily="65" charset="-120"/>
              </a:rPr>
              <a:t>敬畏耶和華的祝福</a:t>
            </a:r>
          </a:p>
        </p:txBody>
      </p:sp>
    </p:spTree>
    <p:extLst>
      <p:ext uri="{BB962C8B-B14F-4D97-AF65-F5344CB8AC3E}">
        <p14:creationId xmlns:p14="http://schemas.microsoft.com/office/powerpoint/2010/main" val="37532622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28908" y="1094511"/>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106547" y="1380236"/>
            <a:ext cx="8529902" cy="3508653"/>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凡敬畏耶和華的，無論大小，主必賜福給他。 </a:t>
            </a:r>
            <a:endParaRPr kumimoji="1" lang="en-US" altLang="zh-TW" sz="4800" b="1" dirty="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400" b="1" dirty="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詩篇</a:t>
            </a:r>
            <a:r>
              <a:rPr kumimoji="1" lang="zh-TW" altLang="en-US" sz="3200" b="1" dirty="0">
                <a:solidFill>
                  <a:srgbClr val="FFFFFF"/>
                </a:solidFill>
                <a:latin typeface="DFKai-SB" pitchFamily="65" charset="-120"/>
                <a:ea typeface="DFKai-SB" pitchFamily="65" charset="-120"/>
                <a:cs typeface="Arial" charset="0"/>
              </a:rPr>
              <a:t> </a:t>
            </a:r>
            <a:r>
              <a:rPr kumimoji="1" lang="en-US" altLang="zh-TW" sz="4000" b="1" dirty="0">
                <a:solidFill>
                  <a:srgbClr val="FFFFFF"/>
                </a:solidFill>
                <a:latin typeface="Century" panose="02040604050505020304" pitchFamily="18" charset="0"/>
                <a:ea typeface="DFKai-SB" pitchFamily="65" charset="-120"/>
                <a:cs typeface="Arial" charset="0"/>
              </a:rPr>
              <a:t>Psalm 115:13</a:t>
            </a:r>
            <a:r>
              <a:rPr kumimoji="1" lang="en-US" altLang="zh-TW" sz="4400" b="1" dirty="0">
                <a:solidFill>
                  <a:srgbClr val="FFFFFF"/>
                </a:solidFill>
                <a:latin typeface="DFKai-SB" pitchFamily="65" charset="-120"/>
                <a:ea typeface="DFKai-SB" pitchFamily="65" charset="-120"/>
                <a:cs typeface="Arial" charset="0"/>
              </a:rPr>
              <a:t>)</a:t>
            </a:r>
            <a:r>
              <a:rPr lang="en-US" altLang="zh-TW" sz="4400" b="1" dirty="0">
                <a:solidFill>
                  <a:srgbClr val="FFFFFF"/>
                </a:solidFill>
                <a:latin typeface="DFKai-SB" pitchFamily="65" charset="-120"/>
                <a:ea typeface="DFKai-SB" pitchFamily="65" charset="-120"/>
                <a:cs typeface="Arial" charset="0"/>
              </a:rPr>
              <a:t> </a:t>
            </a: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3600" b="1" dirty="0">
                <a:solidFill>
                  <a:srgbClr val="FFFFFF"/>
                </a:solidFill>
                <a:latin typeface="Century" panose="02040604050505020304" pitchFamily="18" charset="0"/>
                <a:ea typeface="DFKai-SB" pitchFamily="65" charset="-120"/>
                <a:cs typeface="Arial" charset="0"/>
              </a:rPr>
              <a:t>he will bless those who fear the Lord—</a:t>
            </a:r>
          </a:p>
          <a:p>
            <a:pPr lvl="0" defTabSz="914400" fontAlgn="base">
              <a:spcBef>
                <a:spcPct val="0"/>
              </a:spcBef>
              <a:spcAft>
                <a:spcPct val="0"/>
              </a:spcAft>
              <a:defRPr/>
            </a:pPr>
            <a:r>
              <a:rPr lang="en-US" altLang="zh-TW" sz="3600" b="1" dirty="0">
                <a:solidFill>
                  <a:srgbClr val="FFFFFF"/>
                </a:solidFill>
                <a:latin typeface="Century" panose="02040604050505020304" pitchFamily="18" charset="0"/>
                <a:ea typeface="DFKai-SB" pitchFamily="65" charset="-120"/>
                <a:cs typeface="Arial" charset="0"/>
              </a:rPr>
              <a:t>    small and great alike.</a:t>
            </a:r>
          </a:p>
        </p:txBody>
      </p:sp>
      <p:sp>
        <p:nvSpPr>
          <p:cNvPr id="3" name="TextBox 2"/>
          <p:cNvSpPr txBox="1"/>
          <p:nvPr/>
        </p:nvSpPr>
        <p:spPr>
          <a:xfrm>
            <a:off x="106547" y="182103"/>
            <a:ext cx="8919951" cy="1015663"/>
          </a:xfrm>
          <a:prstGeom prst="rect">
            <a:avLst/>
          </a:prstGeom>
          <a:noFill/>
        </p:spPr>
        <p:txBody>
          <a:bodyPr wrap="square" rtlCol="0">
            <a:spAutoFit/>
          </a:bodyPr>
          <a:lstStyle/>
          <a:p>
            <a:pPr lvl="0">
              <a:defRPr/>
            </a:pPr>
            <a:r>
              <a:rPr kumimoji="1" lang="zh-TW" altLang="en-US" sz="6000" b="1" dirty="0">
                <a:solidFill>
                  <a:srgbClr val="FFFF00"/>
                </a:solidFill>
                <a:latin typeface="DFKai-SB" panose="03000509000000000000" pitchFamily="65" charset="-120"/>
                <a:ea typeface="DFKai-SB" panose="03000509000000000000" pitchFamily="65" charset="-120"/>
              </a:rPr>
              <a:t>敬畏耶和華的祝福</a:t>
            </a:r>
          </a:p>
        </p:txBody>
      </p:sp>
    </p:spTree>
    <p:extLst>
      <p:ext uri="{BB962C8B-B14F-4D97-AF65-F5344CB8AC3E}">
        <p14:creationId xmlns:p14="http://schemas.microsoft.com/office/powerpoint/2010/main" val="13214915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28908" y="1094511"/>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28908" y="1400377"/>
            <a:ext cx="8962021" cy="4093428"/>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敬畏耶和華是智慧的開端；認識至聖者便是聰明。 </a:t>
            </a:r>
            <a:endParaRPr kumimoji="1" lang="en-US" altLang="zh-TW" sz="4800" b="1" dirty="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400" b="1" dirty="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箴言</a:t>
            </a:r>
            <a:r>
              <a:rPr kumimoji="1" lang="zh-TW" altLang="en-US" sz="3200" b="1" dirty="0">
                <a:solidFill>
                  <a:srgbClr val="FFFFFF"/>
                </a:solidFill>
                <a:latin typeface="DFKai-SB" pitchFamily="65" charset="-120"/>
                <a:ea typeface="DFKai-SB" pitchFamily="65" charset="-120"/>
                <a:cs typeface="Arial" charset="0"/>
              </a:rPr>
              <a:t> </a:t>
            </a:r>
            <a:r>
              <a:rPr kumimoji="1" lang="en-US" altLang="zh-TW" sz="4000" b="1" dirty="0">
                <a:solidFill>
                  <a:srgbClr val="FFFFFF"/>
                </a:solidFill>
                <a:latin typeface="Century" panose="02040604050505020304" pitchFamily="18" charset="0"/>
                <a:ea typeface="DFKai-SB" pitchFamily="65" charset="-120"/>
                <a:cs typeface="Arial" charset="0"/>
              </a:rPr>
              <a:t>Proverbs 9:10</a:t>
            </a:r>
            <a:r>
              <a:rPr kumimoji="1" lang="en-US" altLang="zh-TW" sz="4400" b="1" dirty="0">
                <a:solidFill>
                  <a:srgbClr val="FFFFFF"/>
                </a:solidFill>
                <a:latin typeface="DFKai-SB" pitchFamily="65" charset="-120"/>
                <a:ea typeface="DFKai-SB" pitchFamily="65" charset="-120"/>
                <a:cs typeface="Arial" charset="0"/>
              </a:rPr>
              <a:t>)</a:t>
            </a:r>
            <a:r>
              <a:rPr lang="en-US" altLang="zh-TW" sz="4400" b="1" dirty="0">
                <a:solidFill>
                  <a:srgbClr val="FFFFFF"/>
                </a:solidFill>
                <a:latin typeface="DFKai-SB" pitchFamily="65" charset="-120"/>
                <a:ea typeface="DFKai-SB" pitchFamily="65" charset="-120"/>
                <a:cs typeface="Arial" charset="0"/>
              </a:rPr>
              <a:t> </a:t>
            </a: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3600" b="1" dirty="0">
                <a:solidFill>
                  <a:srgbClr val="FFFFFF"/>
                </a:solidFill>
                <a:latin typeface="Century" panose="02040604050505020304" pitchFamily="18" charset="0"/>
                <a:ea typeface="DFKai-SB" pitchFamily="65" charset="-120"/>
                <a:cs typeface="Arial" charset="0"/>
              </a:rPr>
              <a:t>The fear of the Lord is the beginning of wisdom, and knowledge of the Holy One is understanding.</a:t>
            </a:r>
          </a:p>
        </p:txBody>
      </p:sp>
      <p:sp>
        <p:nvSpPr>
          <p:cNvPr id="3" name="TextBox 2"/>
          <p:cNvSpPr txBox="1"/>
          <p:nvPr/>
        </p:nvSpPr>
        <p:spPr>
          <a:xfrm>
            <a:off x="106547" y="182103"/>
            <a:ext cx="8919951" cy="1015663"/>
          </a:xfrm>
          <a:prstGeom prst="rect">
            <a:avLst/>
          </a:prstGeom>
          <a:noFill/>
        </p:spPr>
        <p:txBody>
          <a:bodyPr wrap="square" rtlCol="0">
            <a:spAutoFit/>
          </a:bodyPr>
          <a:lstStyle/>
          <a:p>
            <a:pPr lvl="0">
              <a:defRPr/>
            </a:pPr>
            <a:r>
              <a:rPr kumimoji="1" lang="zh-TW" altLang="en-US" sz="6000" b="1" dirty="0">
                <a:solidFill>
                  <a:srgbClr val="FFFF00"/>
                </a:solidFill>
                <a:latin typeface="DFKai-SB" panose="03000509000000000000" pitchFamily="65" charset="-120"/>
                <a:ea typeface="DFKai-SB" panose="03000509000000000000" pitchFamily="65" charset="-120"/>
              </a:rPr>
              <a:t>得</a:t>
            </a:r>
            <a:r>
              <a:rPr kumimoji="1" lang="zh-TW" altLang="en-US" sz="6000" b="1" dirty="0" smtClean="0">
                <a:solidFill>
                  <a:srgbClr val="FFFF00"/>
                </a:solidFill>
                <a:latin typeface="DFKai-SB" panose="03000509000000000000" pitchFamily="65" charset="-120"/>
                <a:ea typeface="DFKai-SB" panose="03000509000000000000" pitchFamily="65" charset="-120"/>
              </a:rPr>
              <a:t>著智</a:t>
            </a:r>
            <a:r>
              <a:rPr kumimoji="1" lang="zh-TW" altLang="en-US" sz="6000" b="1" dirty="0">
                <a:solidFill>
                  <a:srgbClr val="FFFF00"/>
                </a:solidFill>
                <a:latin typeface="DFKai-SB" panose="03000509000000000000" pitchFamily="65" charset="-120"/>
                <a:ea typeface="DFKai-SB" panose="03000509000000000000" pitchFamily="65" charset="-120"/>
              </a:rPr>
              <a:t>慧的開</a:t>
            </a:r>
            <a:r>
              <a:rPr kumimoji="1" lang="zh-TW" altLang="en-US" sz="6000" b="1" dirty="0" smtClean="0">
                <a:solidFill>
                  <a:srgbClr val="FFFF00"/>
                </a:solidFill>
                <a:latin typeface="DFKai-SB" panose="03000509000000000000" pitchFamily="65" charset="-120"/>
                <a:ea typeface="DFKai-SB" panose="03000509000000000000" pitchFamily="65" charset="-120"/>
              </a:rPr>
              <a:t>端</a:t>
            </a:r>
            <a:endParaRPr kumimoji="1" lang="zh-TW" altLang="en-US" sz="6000" b="1" dirty="0">
              <a:solidFill>
                <a:srgbClr val="FFFF00"/>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9267515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28908" y="1094511"/>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66264" y="1368151"/>
            <a:ext cx="8638663" cy="4093428"/>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敬畏耶和華就是生命的泉源，可以使人離開死亡的網羅。 </a:t>
            </a:r>
            <a:endParaRPr kumimoji="1" lang="en-US" altLang="zh-TW" sz="4800" b="1" dirty="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400" b="1" dirty="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箴言</a:t>
            </a:r>
            <a:r>
              <a:rPr kumimoji="1" lang="zh-TW" altLang="en-US" sz="3200" b="1" dirty="0">
                <a:solidFill>
                  <a:srgbClr val="FFFFFF"/>
                </a:solidFill>
                <a:latin typeface="DFKai-SB" pitchFamily="65" charset="-120"/>
                <a:ea typeface="DFKai-SB" pitchFamily="65" charset="-120"/>
                <a:cs typeface="Arial" charset="0"/>
              </a:rPr>
              <a:t> </a:t>
            </a:r>
            <a:r>
              <a:rPr kumimoji="1" lang="en-US" altLang="zh-TW" sz="4000" b="1" dirty="0">
                <a:solidFill>
                  <a:srgbClr val="FFFFFF"/>
                </a:solidFill>
                <a:latin typeface="Century" panose="02040604050505020304" pitchFamily="18" charset="0"/>
                <a:ea typeface="DFKai-SB" pitchFamily="65" charset="-120"/>
                <a:cs typeface="Arial" charset="0"/>
              </a:rPr>
              <a:t>Proverbs 14:27</a:t>
            </a:r>
            <a:r>
              <a:rPr kumimoji="1" lang="en-US" altLang="zh-TW" sz="4400" b="1" dirty="0">
                <a:solidFill>
                  <a:srgbClr val="FFFFFF"/>
                </a:solidFill>
                <a:latin typeface="DFKai-SB" pitchFamily="65" charset="-120"/>
                <a:ea typeface="DFKai-SB" pitchFamily="65" charset="-120"/>
                <a:cs typeface="Arial" charset="0"/>
              </a:rPr>
              <a:t>)</a:t>
            </a:r>
            <a:r>
              <a:rPr lang="en-US" altLang="zh-TW" sz="4400" b="1" dirty="0">
                <a:solidFill>
                  <a:srgbClr val="FFFFFF"/>
                </a:solidFill>
                <a:latin typeface="DFKai-SB" pitchFamily="65" charset="-120"/>
                <a:ea typeface="DFKai-SB" pitchFamily="65" charset="-120"/>
                <a:cs typeface="Arial" charset="0"/>
              </a:rPr>
              <a:t> </a:t>
            </a: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3600" b="1" dirty="0">
                <a:solidFill>
                  <a:srgbClr val="FFFFFF"/>
                </a:solidFill>
                <a:latin typeface="Century" panose="02040604050505020304" pitchFamily="18" charset="0"/>
                <a:ea typeface="DFKai-SB" pitchFamily="65" charset="-120"/>
                <a:cs typeface="Arial" charset="0"/>
              </a:rPr>
              <a:t>The fear of the Lord is a fountain of life, turning a person from the snares of death.</a:t>
            </a:r>
          </a:p>
        </p:txBody>
      </p:sp>
      <p:sp>
        <p:nvSpPr>
          <p:cNvPr id="3" name="TextBox 2"/>
          <p:cNvSpPr txBox="1"/>
          <p:nvPr/>
        </p:nvSpPr>
        <p:spPr>
          <a:xfrm>
            <a:off x="106547" y="182103"/>
            <a:ext cx="8919951" cy="1015663"/>
          </a:xfrm>
          <a:prstGeom prst="rect">
            <a:avLst/>
          </a:prstGeom>
          <a:noFill/>
        </p:spPr>
        <p:txBody>
          <a:bodyPr wrap="square" rtlCol="0">
            <a:spAutoFit/>
          </a:bodyPr>
          <a:lstStyle/>
          <a:p>
            <a:pPr lvl="0">
              <a:defRPr/>
            </a:pPr>
            <a:r>
              <a:rPr kumimoji="1" lang="zh-TW" altLang="en-US" sz="6000" b="1" dirty="0">
                <a:solidFill>
                  <a:srgbClr val="FFFF00"/>
                </a:solidFill>
                <a:latin typeface="DFKai-SB" panose="03000509000000000000" pitchFamily="65" charset="-120"/>
                <a:ea typeface="DFKai-SB" panose="03000509000000000000" pitchFamily="65" charset="-120"/>
              </a:rPr>
              <a:t>得著生命的泉源</a:t>
            </a:r>
          </a:p>
        </p:txBody>
      </p:sp>
    </p:spTree>
    <p:extLst>
      <p:ext uri="{BB962C8B-B14F-4D97-AF65-F5344CB8AC3E}">
        <p14:creationId xmlns:p14="http://schemas.microsoft.com/office/powerpoint/2010/main" val="35562023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28908" y="1094511"/>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74321" y="1416490"/>
            <a:ext cx="8919952" cy="3539430"/>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敬畏耶和華的，得著生命；他必恆久知足，不遭禍患。 </a:t>
            </a:r>
            <a:endParaRPr kumimoji="1" lang="en-US" altLang="zh-TW" sz="4800" b="1" dirty="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400" b="1" dirty="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箴言</a:t>
            </a:r>
            <a:r>
              <a:rPr kumimoji="1" lang="zh-TW" altLang="en-US" sz="3200" b="1" dirty="0">
                <a:solidFill>
                  <a:srgbClr val="FFFFFF"/>
                </a:solidFill>
                <a:latin typeface="DFKai-SB" pitchFamily="65" charset="-120"/>
                <a:ea typeface="DFKai-SB" pitchFamily="65" charset="-120"/>
                <a:cs typeface="Arial" charset="0"/>
              </a:rPr>
              <a:t> </a:t>
            </a:r>
            <a:r>
              <a:rPr kumimoji="1" lang="en-US" altLang="zh-TW" sz="4000" b="1" dirty="0">
                <a:solidFill>
                  <a:srgbClr val="FFFFFF"/>
                </a:solidFill>
                <a:latin typeface="Century" panose="02040604050505020304" pitchFamily="18" charset="0"/>
                <a:ea typeface="DFKai-SB" pitchFamily="65" charset="-120"/>
                <a:cs typeface="Arial" charset="0"/>
              </a:rPr>
              <a:t>Proverbs 19:23</a:t>
            </a:r>
            <a:r>
              <a:rPr kumimoji="1" lang="en-US" altLang="zh-TW" sz="4400" b="1" dirty="0">
                <a:solidFill>
                  <a:srgbClr val="FFFFFF"/>
                </a:solidFill>
                <a:latin typeface="DFKai-SB" pitchFamily="65" charset="-120"/>
                <a:ea typeface="DFKai-SB" pitchFamily="65" charset="-120"/>
                <a:cs typeface="Arial" charset="0"/>
              </a:rPr>
              <a:t>)</a:t>
            </a:r>
            <a:r>
              <a:rPr lang="en-US" altLang="zh-TW" sz="4400" b="1" dirty="0">
                <a:solidFill>
                  <a:srgbClr val="FFFFFF"/>
                </a:solidFill>
                <a:latin typeface="DFKai-SB" pitchFamily="65" charset="-120"/>
                <a:ea typeface="DFKai-SB" pitchFamily="65" charset="-120"/>
                <a:cs typeface="Arial" charset="0"/>
              </a:rPr>
              <a:t> </a:t>
            </a: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3600" b="1" dirty="0">
                <a:solidFill>
                  <a:srgbClr val="FFFFFF"/>
                </a:solidFill>
                <a:latin typeface="Century" panose="02040604050505020304" pitchFamily="18" charset="0"/>
                <a:ea typeface="DFKai-SB" pitchFamily="65" charset="-120"/>
                <a:cs typeface="Arial" charset="0"/>
              </a:rPr>
              <a:t>The fear of the Lord leads to life; then one rests content, untouched by trouble.</a:t>
            </a:r>
          </a:p>
        </p:txBody>
      </p:sp>
      <p:sp>
        <p:nvSpPr>
          <p:cNvPr id="3" name="TextBox 2"/>
          <p:cNvSpPr txBox="1"/>
          <p:nvPr/>
        </p:nvSpPr>
        <p:spPr>
          <a:xfrm>
            <a:off x="106547" y="182103"/>
            <a:ext cx="8919951" cy="1015663"/>
          </a:xfrm>
          <a:prstGeom prst="rect">
            <a:avLst/>
          </a:prstGeom>
          <a:noFill/>
        </p:spPr>
        <p:txBody>
          <a:bodyPr wrap="square" rtlCol="0">
            <a:spAutoFit/>
          </a:bodyPr>
          <a:lstStyle/>
          <a:p>
            <a:pPr lvl="0">
              <a:defRPr/>
            </a:pPr>
            <a:r>
              <a:rPr kumimoji="1" lang="zh-TW" altLang="en-US" sz="6000" b="1" dirty="0">
                <a:solidFill>
                  <a:srgbClr val="FFFF00"/>
                </a:solidFill>
                <a:latin typeface="DFKai-SB" panose="03000509000000000000" pitchFamily="65" charset="-120"/>
                <a:ea typeface="DFKai-SB" panose="03000509000000000000" pitchFamily="65" charset="-120"/>
              </a:rPr>
              <a:t>得著生命的祝福</a:t>
            </a:r>
          </a:p>
        </p:txBody>
      </p:sp>
    </p:spTree>
    <p:extLst>
      <p:ext uri="{BB962C8B-B14F-4D97-AF65-F5344CB8AC3E}">
        <p14:creationId xmlns:p14="http://schemas.microsoft.com/office/powerpoint/2010/main" val="7805480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28908" y="1094511"/>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28908" y="1412462"/>
            <a:ext cx="9115092" cy="3539430"/>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敬畏耶和華心存謙卑，就得富有、尊榮、生命為賞賜。 </a:t>
            </a:r>
            <a:endParaRPr kumimoji="1" lang="en-US" altLang="zh-TW" sz="4800" b="1" dirty="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400" b="1" dirty="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箴言</a:t>
            </a:r>
            <a:r>
              <a:rPr kumimoji="1" lang="zh-TW" altLang="en-US" sz="3200" b="1" dirty="0">
                <a:solidFill>
                  <a:srgbClr val="FFFFFF"/>
                </a:solidFill>
                <a:latin typeface="DFKai-SB" pitchFamily="65" charset="-120"/>
                <a:ea typeface="DFKai-SB" pitchFamily="65" charset="-120"/>
                <a:cs typeface="Arial" charset="0"/>
              </a:rPr>
              <a:t> </a:t>
            </a:r>
            <a:r>
              <a:rPr kumimoji="1" lang="en-US" altLang="zh-TW" sz="4000" b="1" dirty="0">
                <a:solidFill>
                  <a:srgbClr val="FFFFFF"/>
                </a:solidFill>
                <a:latin typeface="Century" panose="02040604050505020304" pitchFamily="18" charset="0"/>
                <a:ea typeface="DFKai-SB" pitchFamily="65" charset="-120"/>
                <a:cs typeface="Arial" charset="0"/>
              </a:rPr>
              <a:t>Proverbs 22:4</a:t>
            </a:r>
            <a:r>
              <a:rPr kumimoji="1" lang="en-US" altLang="zh-TW" sz="4400" b="1" dirty="0">
                <a:solidFill>
                  <a:srgbClr val="FFFFFF"/>
                </a:solidFill>
                <a:latin typeface="DFKai-SB" pitchFamily="65" charset="-120"/>
                <a:ea typeface="DFKai-SB" pitchFamily="65" charset="-120"/>
                <a:cs typeface="Arial" charset="0"/>
              </a:rPr>
              <a:t>)</a:t>
            </a:r>
            <a:r>
              <a:rPr lang="en-US" altLang="zh-TW" sz="4400" b="1" dirty="0">
                <a:solidFill>
                  <a:srgbClr val="FFFFFF"/>
                </a:solidFill>
                <a:latin typeface="DFKai-SB" pitchFamily="65" charset="-120"/>
                <a:ea typeface="DFKai-SB" pitchFamily="65" charset="-120"/>
                <a:cs typeface="Arial" charset="0"/>
              </a:rPr>
              <a:t> </a:t>
            </a: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3600" b="1" dirty="0">
                <a:solidFill>
                  <a:srgbClr val="FFFFFF"/>
                </a:solidFill>
                <a:latin typeface="Century" panose="02040604050505020304" pitchFamily="18" charset="0"/>
                <a:ea typeface="DFKai-SB" pitchFamily="65" charset="-120"/>
                <a:cs typeface="Arial" charset="0"/>
              </a:rPr>
              <a:t>Humility is the fear of the Lord; its wages are riches and honor and life.</a:t>
            </a:r>
          </a:p>
        </p:txBody>
      </p:sp>
      <p:sp>
        <p:nvSpPr>
          <p:cNvPr id="3" name="TextBox 2"/>
          <p:cNvSpPr txBox="1"/>
          <p:nvPr/>
        </p:nvSpPr>
        <p:spPr>
          <a:xfrm>
            <a:off x="106547" y="182103"/>
            <a:ext cx="8919951" cy="1015663"/>
          </a:xfrm>
          <a:prstGeom prst="rect">
            <a:avLst/>
          </a:prstGeom>
          <a:noFill/>
        </p:spPr>
        <p:txBody>
          <a:bodyPr wrap="square" rtlCol="0">
            <a:spAutoFit/>
          </a:bodyPr>
          <a:lstStyle/>
          <a:p>
            <a:pPr lvl="0">
              <a:defRPr/>
            </a:pPr>
            <a:r>
              <a:rPr kumimoji="1" lang="zh-TW" altLang="en-US" sz="6000" b="1" dirty="0">
                <a:solidFill>
                  <a:srgbClr val="FFFF00"/>
                </a:solidFill>
                <a:latin typeface="DFKai-SB" panose="03000509000000000000" pitchFamily="65" charset="-120"/>
                <a:ea typeface="DFKai-SB" panose="03000509000000000000" pitchFamily="65" charset="-120"/>
              </a:rPr>
              <a:t>富有、尊榮、生</a:t>
            </a:r>
            <a:r>
              <a:rPr kumimoji="1" lang="zh-TW" altLang="en-US" sz="6000" b="1" dirty="0" smtClean="0">
                <a:solidFill>
                  <a:srgbClr val="FFFF00"/>
                </a:solidFill>
                <a:latin typeface="DFKai-SB" panose="03000509000000000000" pitchFamily="65" charset="-120"/>
                <a:ea typeface="DFKai-SB" panose="03000509000000000000" pitchFamily="65" charset="-120"/>
              </a:rPr>
              <a:t>命的賞</a:t>
            </a:r>
            <a:r>
              <a:rPr kumimoji="1" lang="zh-TW" altLang="en-US" sz="6000" b="1" dirty="0">
                <a:solidFill>
                  <a:srgbClr val="FFFF00"/>
                </a:solidFill>
                <a:latin typeface="DFKai-SB" panose="03000509000000000000" pitchFamily="65" charset="-120"/>
                <a:ea typeface="DFKai-SB" panose="03000509000000000000" pitchFamily="65" charset="-120"/>
              </a:rPr>
              <a:t>賜</a:t>
            </a:r>
          </a:p>
        </p:txBody>
      </p:sp>
    </p:spTree>
    <p:extLst>
      <p:ext uri="{BB962C8B-B14F-4D97-AF65-F5344CB8AC3E}">
        <p14:creationId xmlns:p14="http://schemas.microsoft.com/office/powerpoint/2010/main" val="35499989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28908" y="1094511"/>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106547" y="1380236"/>
            <a:ext cx="8638663" cy="4047262"/>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艷麗是虛假的，美容是虛浮的；惟敬畏耶和華的婦女必得稱讚。</a:t>
            </a:r>
            <a:endParaRPr kumimoji="1" lang="en-US" altLang="zh-TW" sz="4800" b="1" dirty="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400" b="1" dirty="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箴言</a:t>
            </a:r>
            <a:r>
              <a:rPr kumimoji="1" lang="zh-TW" altLang="en-US" sz="3200" b="1" dirty="0">
                <a:solidFill>
                  <a:srgbClr val="FFFFFF"/>
                </a:solidFill>
                <a:latin typeface="DFKai-SB" pitchFamily="65" charset="-120"/>
                <a:ea typeface="DFKai-SB" pitchFamily="65" charset="-120"/>
                <a:cs typeface="Arial" charset="0"/>
              </a:rPr>
              <a:t> </a:t>
            </a:r>
            <a:r>
              <a:rPr kumimoji="1" lang="en-US" altLang="zh-TW" sz="4000" b="1" dirty="0">
                <a:solidFill>
                  <a:srgbClr val="FFFFFF"/>
                </a:solidFill>
                <a:latin typeface="Century" panose="02040604050505020304" pitchFamily="18" charset="0"/>
                <a:ea typeface="DFKai-SB" pitchFamily="65" charset="-120"/>
                <a:cs typeface="Arial" charset="0"/>
              </a:rPr>
              <a:t>Proverbs 31:30</a:t>
            </a:r>
            <a:r>
              <a:rPr kumimoji="1" lang="en-US" altLang="zh-TW" sz="4400" b="1" dirty="0">
                <a:solidFill>
                  <a:srgbClr val="FFFFFF"/>
                </a:solidFill>
                <a:latin typeface="DFKai-SB" pitchFamily="65" charset="-120"/>
                <a:ea typeface="DFKai-SB" pitchFamily="65" charset="-120"/>
                <a:cs typeface="Arial" charset="0"/>
              </a:rPr>
              <a:t>)</a:t>
            </a:r>
            <a:r>
              <a:rPr lang="en-US" altLang="zh-TW" sz="4400" b="1" dirty="0">
                <a:solidFill>
                  <a:srgbClr val="FFFFFF"/>
                </a:solidFill>
                <a:latin typeface="DFKai-SB" pitchFamily="65" charset="-120"/>
                <a:ea typeface="DFKai-SB" pitchFamily="65" charset="-120"/>
                <a:cs typeface="Arial" charset="0"/>
              </a:rPr>
              <a:t> </a:t>
            </a: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3600" b="1" dirty="0">
                <a:solidFill>
                  <a:srgbClr val="FFFFFF"/>
                </a:solidFill>
                <a:latin typeface="Century" panose="02040604050505020304" pitchFamily="18" charset="0"/>
                <a:ea typeface="DFKai-SB" pitchFamily="65" charset="-120"/>
                <a:cs typeface="Arial" charset="0"/>
              </a:rPr>
              <a:t>Charm is deceptive, and beauty is fleeting; but a woman who fears the Lord is to be praised.</a:t>
            </a:r>
          </a:p>
        </p:txBody>
      </p:sp>
      <p:sp>
        <p:nvSpPr>
          <p:cNvPr id="3" name="TextBox 2"/>
          <p:cNvSpPr txBox="1"/>
          <p:nvPr/>
        </p:nvSpPr>
        <p:spPr>
          <a:xfrm>
            <a:off x="106547" y="182103"/>
            <a:ext cx="8919951" cy="1015663"/>
          </a:xfrm>
          <a:prstGeom prst="rect">
            <a:avLst/>
          </a:prstGeom>
          <a:noFill/>
        </p:spPr>
        <p:txBody>
          <a:bodyPr wrap="square" rtlCol="0">
            <a:spAutoFit/>
          </a:bodyPr>
          <a:lstStyle/>
          <a:p>
            <a:pPr lvl="0">
              <a:defRPr/>
            </a:pPr>
            <a:r>
              <a:rPr kumimoji="1" lang="zh-TW" altLang="en-US" sz="6000" b="1" dirty="0">
                <a:solidFill>
                  <a:srgbClr val="FFFF00"/>
                </a:solidFill>
                <a:latin typeface="DFKai-SB" panose="03000509000000000000" pitchFamily="65" charset="-120"/>
                <a:ea typeface="DFKai-SB" panose="03000509000000000000" pitchFamily="65" charset="-120"/>
              </a:rPr>
              <a:t>敬畏耶和華</a:t>
            </a:r>
            <a:r>
              <a:rPr kumimoji="1" lang="zh-TW" altLang="en-US" sz="6000" b="1" dirty="0" smtClean="0">
                <a:solidFill>
                  <a:srgbClr val="FFFF00"/>
                </a:solidFill>
                <a:latin typeface="DFKai-SB" panose="03000509000000000000" pitchFamily="65" charset="-120"/>
                <a:ea typeface="DFKai-SB" panose="03000509000000000000" pitchFamily="65" charset="-120"/>
              </a:rPr>
              <a:t>的婦女的祝福</a:t>
            </a:r>
            <a:endParaRPr kumimoji="1" lang="zh-TW" altLang="en-US" sz="6000" b="1" dirty="0">
              <a:solidFill>
                <a:srgbClr val="FFFF00"/>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8414144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0" y="1020845"/>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28908" y="1093076"/>
            <a:ext cx="9075229" cy="5863144"/>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那時，猶太、加利利、撒馬利亞各處的教會都得平安，被建立；</a:t>
            </a:r>
            <a:r>
              <a:rPr kumimoji="1" lang="zh-TW" altLang="en-US" sz="4800" b="1" dirty="0">
                <a:solidFill>
                  <a:srgbClr val="FFC000"/>
                </a:solidFill>
                <a:latin typeface="DFKai-SB" panose="03000509000000000000" pitchFamily="65" charset="-120"/>
                <a:ea typeface="DFKai-SB" panose="03000509000000000000" pitchFamily="65" charset="-120"/>
              </a:rPr>
              <a:t>凡事敬畏主</a:t>
            </a:r>
            <a:r>
              <a:rPr kumimoji="1" lang="zh-TW" altLang="en-US" sz="4800" b="1" dirty="0">
                <a:solidFill>
                  <a:srgbClr val="FFFFFF"/>
                </a:solidFill>
                <a:latin typeface="DFKai-SB" panose="03000509000000000000" pitchFamily="65" charset="-120"/>
                <a:ea typeface="DFKai-SB" panose="03000509000000000000" pitchFamily="65" charset="-120"/>
              </a:rPr>
              <a:t>，蒙聖靈的安慰，人數就增多了。</a:t>
            </a:r>
            <a:r>
              <a:rPr kumimoji="1" lang="en-US" altLang="zh-TW" sz="4400" b="1" dirty="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使徒行傳</a:t>
            </a:r>
            <a:r>
              <a:rPr kumimoji="1" lang="zh-TW" altLang="en-US" sz="2400" b="1" dirty="0">
                <a:solidFill>
                  <a:srgbClr val="FFFFFF"/>
                </a:solidFill>
                <a:latin typeface="DFKai-SB" pitchFamily="65" charset="-120"/>
                <a:ea typeface="DFKai-SB" pitchFamily="65" charset="-120"/>
                <a:cs typeface="Arial" charset="0"/>
              </a:rPr>
              <a:t> </a:t>
            </a:r>
            <a:r>
              <a:rPr kumimoji="1" lang="en-US" altLang="zh-TW" sz="4000" b="1" dirty="0">
                <a:solidFill>
                  <a:srgbClr val="FFFFFF"/>
                </a:solidFill>
                <a:latin typeface="Century" panose="02040604050505020304" pitchFamily="18" charset="0"/>
                <a:ea typeface="DFKai-SB" pitchFamily="65" charset="-120"/>
                <a:cs typeface="Arial" charset="0"/>
              </a:rPr>
              <a:t>Acts 9:31</a:t>
            </a:r>
            <a:r>
              <a:rPr kumimoji="1" lang="en-US" altLang="zh-TW" sz="4400" b="1" dirty="0">
                <a:solidFill>
                  <a:srgbClr val="FFFFFF"/>
                </a:solidFill>
                <a:latin typeface="DFKai-SB" pitchFamily="65" charset="-120"/>
                <a:ea typeface="DFKai-SB" pitchFamily="65" charset="-120"/>
                <a:cs typeface="Arial" charset="0"/>
              </a:rPr>
              <a:t>)</a:t>
            </a:r>
            <a:r>
              <a:rPr lang="en-US" altLang="zh-TW" sz="4400" b="1" dirty="0">
                <a:solidFill>
                  <a:srgbClr val="FFFFFF"/>
                </a:solidFill>
                <a:latin typeface="DFKai-SB" pitchFamily="65" charset="-120"/>
                <a:ea typeface="DFKai-SB" pitchFamily="65" charset="-120"/>
                <a:cs typeface="Arial" charset="0"/>
              </a:rPr>
              <a:t> </a:t>
            </a: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sz="3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3600" b="1" dirty="0">
                <a:solidFill>
                  <a:srgbClr val="FFFFFF"/>
                </a:solidFill>
                <a:latin typeface="Century" panose="02040604050505020304" pitchFamily="18" charset="0"/>
                <a:ea typeface="DFKai-SB" pitchFamily="65" charset="-120"/>
                <a:cs typeface="Arial" charset="0"/>
              </a:rPr>
              <a:t>Then the church throughout Judea, Galilee and Samaria enjoyed a time of peace and was strengthened. </a:t>
            </a:r>
            <a:r>
              <a:rPr lang="en-US" altLang="zh-TW" sz="3600" b="1" dirty="0">
                <a:solidFill>
                  <a:srgbClr val="FFC000"/>
                </a:solidFill>
                <a:latin typeface="Century" panose="02040604050505020304" pitchFamily="18" charset="0"/>
                <a:ea typeface="DFKai-SB" pitchFamily="65" charset="-120"/>
                <a:cs typeface="Arial" charset="0"/>
              </a:rPr>
              <a:t>Living in the fear of the Lord</a:t>
            </a:r>
            <a:r>
              <a:rPr lang="en-US" altLang="zh-TW" sz="3600" b="1" dirty="0">
                <a:solidFill>
                  <a:srgbClr val="FFFFFF"/>
                </a:solidFill>
                <a:latin typeface="Century" panose="02040604050505020304" pitchFamily="18" charset="0"/>
                <a:ea typeface="DFKai-SB" pitchFamily="65" charset="-120"/>
                <a:cs typeface="Arial" charset="0"/>
              </a:rPr>
              <a:t> and encouraged by the Holy Spirit, it increased in numbers.</a:t>
            </a:r>
          </a:p>
        </p:txBody>
      </p:sp>
      <p:sp>
        <p:nvSpPr>
          <p:cNvPr id="3" name="TextBox 2"/>
          <p:cNvSpPr txBox="1"/>
          <p:nvPr/>
        </p:nvSpPr>
        <p:spPr>
          <a:xfrm>
            <a:off x="106547" y="114963"/>
            <a:ext cx="8919951" cy="1015663"/>
          </a:xfrm>
          <a:prstGeom prst="rect">
            <a:avLst/>
          </a:prstGeom>
          <a:noFill/>
        </p:spPr>
        <p:txBody>
          <a:bodyPr wrap="square" rtlCol="0">
            <a:spAutoFit/>
          </a:bodyPr>
          <a:lstStyle/>
          <a:p>
            <a:pPr lvl="0">
              <a:defRPr/>
            </a:pPr>
            <a:r>
              <a:rPr kumimoji="1" lang="zh-TW" altLang="en-US" sz="6000" b="1" dirty="0">
                <a:solidFill>
                  <a:srgbClr val="FFFF00"/>
                </a:solidFill>
                <a:latin typeface="DFKai-SB" panose="03000509000000000000" pitchFamily="65" charset="-120"/>
                <a:ea typeface="DFKai-SB" panose="03000509000000000000" pitchFamily="65" charset="-120"/>
              </a:rPr>
              <a:t>教</a:t>
            </a:r>
            <a:r>
              <a:rPr kumimoji="1" lang="zh-TW" altLang="en-US" sz="6000" b="1" dirty="0" smtClean="0">
                <a:solidFill>
                  <a:srgbClr val="FFFF00"/>
                </a:solidFill>
                <a:latin typeface="DFKai-SB" panose="03000509000000000000" pitchFamily="65" charset="-120"/>
                <a:ea typeface="DFKai-SB" panose="03000509000000000000" pitchFamily="65" charset="-120"/>
              </a:rPr>
              <a:t>會的增長的祝福</a:t>
            </a:r>
            <a:endParaRPr kumimoji="1" lang="zh-TW" altLang="en-US" sz="6000" b="1" dirty="0">
              <a:solidFill>
                <a:srgbClr val="FFFF00"/>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2272548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28908" y="1094511"/>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169184" y="2838442"/>
            <a:ext cx="8765350" cy="1708160"/>
          </a:xfrm>
          <a:prstGeom prst="rect">
            <a:avLst/>
          </a:prstGeom>
        </p:spPr>
        <p:txBody>
          <a:bodyPr wrap="square">
            <a:spAutoFit/>
          </a:bodyPr>
          <a:lstStyle/>
          <a:p>
            <a:pPr lvl="0" algn="ctr" defTabSz="914400" fontAlgn="base">
              <a:spcBef>
                <a:spcPct val="0"/>
              </a:spcBef>
              <a:spcAft>
                <a:spcPct val="0"/>
              </a:spcAft>
              <a:defRPr/>
            </a:pPr>
            <a:r>
              <a:rPr kumimoji="1" lang="zh-TW" altLang="en-US" sz="6000" b="1" dirty="0" smtClean="0">
                <a:solidFill>
                  <a:srgbClr val="FFFFFF"/>
                </a:solidFill>
                <a:latin typeface="DFKai-SB" panose="03000509000000000000" pitchFamily="65" charset="-120"/>
                <a:ea typeface="DFKai-SB" panose="03000509000000000000" pitchFamily="65" charset="-120"/>
              </a:rPr>
              <a:t>「</a:t>
            </a:r>
            <a:r>
              <a:rPr kumimoji="1" lang="zh-TW" altLang="en-US" sz="6000" b="1" dirty="0" smtClean="0">
                <a:solidFill>
                  <a:srgbClr val="FFC000"/>
                </a:solidFill>
                <a:latin typeface="DFKai-SB" panose="03000509000000000000" pitchFamily="65" charset="-120"/>
                <a:ea typeface="DFKai-SB" panose="03000509000000000000" pitchFamily="65" charset="-120"/>
              </a:rPr>
              <a:t>敬畏主</a:t>
            </a:r>
            <a:r>
              <a:rPr kumimoji="1" lang="zh-TW" altLang="en-US" sz="6000" b="1" dirty="0" smtClean="0">
                <a:solidFill>
                  <a:srgbClr val="FFFFFF"/>
                </a:solidFill>
                <a:latin typeface="DFKai-SB" panose="03000509000000000000" pitchFamily="65" charset="-120"/>
                <a:ea typeface="DFKai-SB" panose="03000509000000000000" pitchFamily="65" charset="-120"/>
              </a:rPr>
              <a:t>」的定義</a:t>
            </a:r>
            <a:endParaRPr kumimoji="1" lang="en-US" altLang="zh-TW" sz="6000" b="1" dirty="0" smtClean="0">
              <a:solidFill>
                <a:srgbClr val="FFFFFF"/>
              </a:solidFill>
              <a:latin typeface="DFKai-SB" panose="03000509000000000000" pitchFamily="65" charset="-120"/>
              <a:ea typeface="DFKai-SB" panose="03000509000000000000" pitchFamily="65" charset="-120"/>
            </a:endParaRPr>
          </a:p>
          <a:p>
            <a:pPr lvl="0" algn="ctr" defTabSz="914400" fontAlgn="base">
              <a:spcBef>
                <a:spcPct val="0"/>
              </a:spcBef>
              <a:spcAft>
                <a:spcPct val="0"/>
              </a:spcAft>
              <a:defRPr/>
            </a:pPr>
            <a:endParaRPr lang="en-US" altLang="zh-TW" sz="500" b="1" dirty="0" smtClean="0">
              <a:solidFill>
                <a:srgbClr val="FFFFFF"/>
              </a:solidFill>
              <a:latin typeface="Century" panose="02040604050505020304" pitchFamily="18" charset="0"/>
              <a:ea typeface="DFKai-SB" pitchFamily="65" charset="-120"/>
              <a:cs typeface="Arial" charset="0"/>
            </a:endParaRPr>
          </a:p>
          <a:p>
            <a:pPr lvl="0" algn="ctr" defTabSz="914400" fontAlgn="base">
              <a:spcBef>
                <a:spcPct val="0"/>
              </a:spcBef>
              <a:spcAft>
                <a:spcPct val="0"/>
              </a:spcAft>
              <a:defRPr/>
            </a:pPr>
            <a:r>
              <a:rPr lang="en-US" altLang="zh-TW" sz="4000" b="1" dirty="0" smtClean="0">
                <a:solidFill>
                  <a:srgbClr val="FFFFFF"/>
                </a:solidFill>
                <a:latin typeface="Century" panose="02040604050505020304" pitchFamily="18" charset="0"/>
                <a:ea typeface="DFKai-SB" pitchFamily="65" charset="-120"/>
                <a:cs typeface="Arial" charset="0"/>
              </a:rPr>
              <a:t>The</a:t>
            </a:r>
            <a:r>
              <a:rPr lang="zh-TW" altLang="en-US" sz="4000" b="1" dirty="0" smtClean="0">
                <a:solidFill>
                  <a:srgbClr val="FFFFFF"/>
                </a:solidFill>
                <a:latin typeface="Century" panose="02040604050505020304" pitchFamily="18" charset="0"/>
                <a:ea typeface="DFKai-SB" pitchFamily="65" charset="-120"/>
                <a:cs typeface="Arial" charset="0"/>
              </a:rPr>
              <a:t> </a:t>
            </a:r>
            <a:r>
              <a:rPr lang="en-US" altLang="zh-TW" sz="4000" b="1" dirty="0" smtClean="0">
                <a:solidFill>
                  <a:srgbClr val="FFFFFF"/>
                </a:solidFill>
                <a:latin typeface="Century" panose="02040604050505020304" pitchFamily="18" charset="0"/>
                <a:ea typeface="DFKai-SB" pitchFamily="65" charset="-120"/>
                <a:cs typeface="Arial" charset="0"/>
              </a:rPr>
              <a:t>definition of “</a:t>
            </a:r>
            <a:r>
              <a:rPr lang="en-US" altLang="zh-TW" sz="4000" b="1" dirty="0" smtClean="0">
                <a:solidFill>
                  <a:srgbClr val="FFC000"/>
                </a:solidFill>
                <a:latin typeface="Century" panose="02040604050505020304" pitchFamily="18" charset="0"/>
                <a:ea typeface="DFKai-SB" pitchFamily="65" charset="-120"/>
                <a:cs typeface="Arial" charset="0"/>
              </a:rPr>
              <a:t>fear of the Lord</a:t>
            </a:r>
            <a:r>
              <a:rPr lang="en-US" altLang="zh-TW" sz="4000" b="1" dirty="0" smtClean="0">
                <a:solidFill>
                  <a:srgbClr val="FFFFFF"/>
                </a:solidFill>
                <a:latin typeface="Century" panose="02040604050505020304" pitchFamily="18" charset="0"/>
                <a:ea typeface="DFKai-SB" pitchFamily="65" charset="-120"/>
                <a:cs typeface="Arial" charset="0"/>
              </a:rPr>
              <a:t>”</a:t>
            </a:r>
            <a:endParaRPr lang="en-US" altLang="zh-TW" sz="4000" b="1" dirty="0">
              <a:solidFill>
                <a:srgbClr val="FFFFFF"/>
              </a:solidFill>
              <a:latin typeface="Century" panose="02040604050505020304" pitchFamily="18" charset="0"/>
              <a:ea typeface="DFKai-SB" pitchFamily="65" charset="-120"/>
              <a:cs typeface="Arial" charset="0"/>
            </a:endParaRPr>
          </a:p>
        </p:txBody>
      </p:sp>
      <p:sp>
        <p:nvSpPr>
          <p:cNvPr id="3" name="TextBox 2"/>
          <p:cNvSpPr txBox="1"/>
          <p:nvPr/>
        </p:nvSpPr>
        <p:spPr>
          <a:xfrm>
            <a:off x="28908" y="182103"/>
            <a:ext cx="9046613" cy="1015663"/>
          </a:xfrm>
          <a:prstGeom prst="rect">
            <a:avLst/>
          </a:prstGeom>
          <a:noFill/>
        </p:spPr>
        <p:txBody>
          <a:bodyPr wrap="square" rtlCol="0">
            <a:spAutoFit/>
          </a:bodyPr>
          <a:lstStyle/>
          <a:p>
            <a:pPr lvl="0">
              <a:defRPr/>
            </a:pPr>
            <a:r>
              <a:rPr kumimoji="1" lang="zh-TW" altLang="en-US" sz="6000" b="1" dirty="0" smtClean="0">
                <a:solidFill>
                  <a:srgbClr val="FFFF00"/>
                </a:solidFill>
                <a:latin typeface="DFKai-SB" panose="03000509000000000000" pitchFamily="65" charset="-120"/>
                <a:ea typeface="DFKai-SB" panose="03000509000000000000" pitchFamily="65" charset="-120"/>
              </a:rPr>
              <a:t>進一步了解</a:t>
            </a:r>
            <a:r>
              <a:rPr kumimoji="1" lang="zh-TW" altLang="en-US" sz="5400" b="1" dirty="0" smtClean="0">
                <a:solidFill>
                  <a:srgbClr val="FFFF00"/>
                </a:solidFill>
                <a:latin typeface="DFKai-SB" panose="03000509000000000000" pitchFamily="65" charset="-120"/>
                <a:ea typeface="DFKai-SB" panose="03000509000000000000" pitchFamily="65" charset="-120"/>
              </a:rPr>
              <a:t>「</a:t>
            </a:r>
            <a:r>
              <a:rPr kumimoji="1" lang="zh-TW" altLang="en-US" sz="6000" b="1" dirty="0" smtClean="0">
                <a:solidFill>
                  <a:srgbClr val="FFFF00"/>
                </a:solidFill>
                <a:latin typeface="DFKai-SB" panose="03000509000000000000" pitchFamily="65" charset="-120"/>
                <a:ea typeface="DFKai-SB" panose="03000509000000000000" pitchFamily="65" charset="-120"/>
              </a:rPr>
              <a:t>敬畏</a:t>
            </a:r>
            <a:r>
              <a:rPr kumimoji="1" lang="zh-TW" altLang="en-US" sz="5400" b="1" dirty="0" smtClean="0">
                <a:solidFill>
                  <a:srgbClr val="FFFF00"/>
                </a:solidFill>
                <a:latin typeface="DFKai-SB" panose="03000509000000000000" pitchFamily="65" charset="-120"/>
                <a:ea typeface="DFKai-SB" panose="03000509000000000000" pitchFamily="65" charset="-120"/>
              </a:rPr>
              <a:t>」</a:t>
            </a:r>
            <a:r>
              <a:rPr kumimoji="1" lang="en-US" altLang="zh-TW" sz="4800" b="1" dirty="0" smtClean="0">
                <a:solidFill>
                  <a:srgbClr val="FFFF00"/>
                </a:solidFill>
                <a:latin typeface="Century" panose="02040604050505020304" pitchFamily="18" charset="0"/>
                <a:ea typeface="DFKai-SB" panose="03000509000000000000" pitchFamily="65" charset="-120"/>
              </a:rPr>
              <a:t>FEAR</a:t>
            </a:r>
            <a:endParaRPr kumimoji="1" lang="zh-TW" altLang="en-US" sz="4800" b="1" dirty="0">
              <a:solidFill>
                <a:srgbClr val="FFFF00"/>
              </a:solidFill>
              <a:latin typeface="Century" panose="02040604050505020304" pitchFamily="18" charset="0"/>
              <a:ea typeface="DFKai-SB" panose="03000509000000000000" pitchFamily="65" charset="-120"/>
            </a:endParaRPr>
          </a:p>
        </p:txBody>
      </p:sp>
    </p:spTree>
    <p:extLst>
      <p:ext uri="{BB962C8B-B14F-4D97-AF65-F5344CB8AC3E}">
        <p14:creationId xmlns:p14="http://schemas.microsoft.com/office/powerpoint/2010/main" val="26539477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9269" y="411367"/>
            <a:ext cx="8828733" cy="663258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誰曉得你怒氣的權勢</a:t>
            </a:r>
            <a:r>
              <a:rPr kumimoji="1"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誰</a:t>
            </a:r>
            <a:r>
              <a:rPr kumimoji="1"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按著你</a:t>
            </a:r>
            <a:r>
              <a:rPr kumimoji="1" lang="zh-TW" altLang="en-US" sz="4800" b="1" i="0" u="none" strike="noStrike" kern="1200" cap="none" spc="0" normalizeH="0" baseline="0" noProof="0" dirty="0">
                <a:ln>
                  <a:noFill/>
                </a:ln>
                <a:solidFill>
                  <a:srgbClr val="FFC000"/>
                </a:solidFill>
                <a:effectLst/>
                <a:uLnTx/>
                <a:uFillTx/>
                <a:latin typeface="DFKai-SB" panose="03000509000000000000" pitchFamily="65" charset="-120"/>
                <a:ea typeface="DFKai-SB" panose="03000509000000000000" pitchFamily="65" charset="-120"/>
                <a:cs typeface="+mn-cs"/>
              </a:rPr>
              <a:t>該受的敬畏曉得你的忿怒</a:t>
            </a:r>
            <a:r>
              <a:rPr kumimoji="1"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呢</a:t>
            </a:r>
            <a:r>
              <a:rPr kumimoji="1"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求</a:t>
            </a:r>
            <a:r>
              <a:rPr kumimoji="1"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你指教我們怎樣數算自己的日子，好叫我們得著智慧的</a:t>
            </a:r>
            <a:r>
              <a:rPr kumimoji="1"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心。</a:t>
            </a:r>
            <a:endParaRPr kumimoji="1" lang="en-US" altLang="zh-TW"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詩</a:t>
            </a:r>
            <a:r>
              <a:rPr kumimoji="1" lang="zh-TW" altLang="en-US" sz="4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篇</a:t>
            </a:r>
            <a:r>
              <a:rPr kumimoji="1"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Psalm 90:11-12</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Who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understands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the power of </a:t>
            </a:r>
            <a:r>
              <a:rPr kumimoji="0" lang="en-US" altLang="zh-TW" sz="3600" b="1" i="0" u="none" strike="noStrike" kern="1200" cap="none" spc="0" normalizeH="0" baseline="0" noProof="0" dirty="0">
                <a:ln>
                  <a:noFill/>
                </a:ln>
                <a:solidFill>
                  <a:srgbClr val="FFC000"/>
                </a:solidFill>
                <a:effectLst/>
                <a:uLnTx/>
                <a:uFillTx/>
                <a:latin typeface="Century" panose="02040604050505020304" pitchFamily="18" charset="0"/>
                <a:ea typeface="DFKai-SB" pitchFamily="65" charset="-120"/>
                <a:cs typeface="Arial" charset="0"/>
              </a:rPr>
              <a:t>Your </a:t>
            </a:r>
            <a:r>
              <a:rPr kumimoji="0" lang="en-US" altLang="zh-TW" sz="3600" b="1" i="0" u="none" strike="noStrike" kern="1200" cap="none" spc="0" normalizeH="0" baseline="0" noProof="0" dirty="0" smtClean="0">
                <a:ln>
                  <a:noFill/>
                </a:ln>
                <a:solidFill>
                  <a:srgbClr val="FFC000"/>
                </a:solidFill>
                <a:effectLst/>
                <a:uLnTx/>
                <a:uFillTx/>
                <a:latin typeface="Century" panose="02040604050505020304" pitchFamily="18" charset="0"/>
                <a:ea typeface="DFKai-SB" pitchFamily="65" charset="-120"/>
                <a:cs typeface="Arial" charset="0"/>
              </a:rPr>
              <a:t>anger and </a:t>
            </a:r>
            <a:r>
              <a:rPr kumimoji="0" lang="en-US" altLang="zh-TW" sz="3600" b="1" i="0" u="none" strike="noStrike" kern="1200" cap="none" spc="0" normalizeH="0" baseline="0" noProof="0" dirty="0">
                <a:ln>
                  <a:noFill/>
                </a:ln>
                <a:solidFill>
                  <a:srgbClr val="FFC000"/>
                </a:solidFill>
                <a:effectLst/>
                <a:uLnTx/>
                <a:uFillTx/>
                <a:latin typeface="Century" panose="02040604050505020304" pitchFamily="18" charset="0"/>
                <a:ea typeface="DFKai-SB" pitchFamily="65" charset="-120"/>
                <a:cs typeface="Arial" charset="0"/>
              </a:rPr>
              <a:t>Your fury, according to the fear </a:t>
            </a:r>
            <a:r>
              <a:rPr kumimoji="0" lang="en-US" altLang="zh-TW" sz="3600" b="1" i="0" u="none" strike="noStrike" kern="1200" cap="none" spc="0" normalizeH="0" baseline="0" noProof="0" dirty="0" smtClean="0">
                <a:ln>
                  <a:noFill/>
                </a:ln>
                <a:solidFill>
                  <a:srgbClr val="FFC000"/>
                </a:solidFill>
                <a:effectLst/>
                <a:uLnTx/>
                <a:uFillTx/>
                <a:latin typeface="Century" panose="02040604050505020304" pitchFamily="18" charset="0"/>
                <a:ea typeface="DFKai-SB" pitchFamily="65" charset="-120"/>
                <a:cs typeface="Arial" charset="0"/>
              </a:rPr>
              <a:t>that </a:t>
            </a:r>
            <a:r>
              <a:rPr kumimoji="0" lang="en-US" altLang="zh-TW" sz="3600" b="1" i="0" u="none" strike="noStrike" kern="1200" cap="none" spc="0" normalizeH="0" baseline="0" noProof="0" dirty="0">
                <a:ln>
                  <a:noFill/>
                </a:ln>
                <a:solidFill>
                  <a:srgbClr val="FFC000"/>
                </a:solidFill>
                <a:effectLst/>
                <a:uLnTx/>
                <a:uFillTx/>
                <a:latin typeface="Century" panose="02040604050505020304" pitchFamily="18" charset="0"/>
                <a:ea typeface="DFKai-SB" pitchFamily="65" charset="-120"/>
                <a:cs typeface="Arial" charset="0"/>
              </a:rPr>
              <a:t>is due </a:t>
            </a:r>
            <a:r>
              <a:rPr kumimoji="0" lang="en-US" altLang="zh-TW" sz="3600" b="1" i="0" u="none" strike="noStrike" kern="1200" cap="none" spc="0" normalizeH="0" baseline="0" noProof="0" dirty="0" smtClean="0">
                <a:ln>
                  <a:noFill/>
                </a:ln>
                <a:solidFill>
                  <a:srgbClr val="FFC000"/>
                </a:solidFill>
                <a:effectLst/>
                <a:uLnTx/>
                <a:uFillTx/>
                <a:latin typeface="Century" panose="02040604050505020304" pitchFamily="18" charset="0"/>
                <a:ea typeface="DFKai-SB" pitchFamily="65" charset="-120"/>
                <a:cs typeface="Arial" charset="0"/>
              </a:rPr>
              <a:t>You</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So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teach us to number our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days, That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we may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present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to You a heart of wisdom.</a:t>
            </a:r>
          </a:p>
        </p:txBody>
      </p:sp>
    </p:spTree>
    <p:extLst>
      <p:ext uri="{BB962C8B-B14F-4D97-AF65-F5344CB8AC3E}">
        <p14:creationId xmlns:p14="http://schemas.microsoft.com/office/powerpoint/2010/main" val="28135268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9269" y="530637"/>
            <a:ext cx="8828733" cy="535531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我的心哪，你要稱頌耶和華</a:t>
            </a:r>
            <a:r>
              <a:rPr kumimoji="1"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不</a:t>
            </a:r>
            <a:r>
              <a:rPr kumimoji="1"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可忘記他的一切恩惠</a:t>
            </a:r>
            <a:r>
              <a:rPr kumimoji="1"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！他</a:t>
            </a:r>
            <a:r>
              <a:rPr kumimoji="1"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赦免你的一切罪孽，醫治你的一切疾病</a:t>
            </a:r>
            <a:r>
              <a:rPr kumimoji="1"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詩</a:t>
            </a:r>
            <a:r>
              <a:rPr kumimoji="1" lang="zh-TW" altLang="en-US" sz="4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篇</a:t>
            </a:r>
            <a:r>
              <a:rPr kumimoji="1" lang="zh-TW" altLang="en-US" sz="32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Psalm 103: 2-3</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Praise the Lord, my soul,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    and forget not all his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benefits—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who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forgives all your sins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    and heals all your diseases,.</a:t>
            </a:r>
          </a:p>
        </p:txBody>
      </p:sp>
    </p:spTree>
    <p:extLst>
      <p:ext uri="{BB962C8B-B14F-4D97-AF65-F5344CB8AC3E}">
        <p14:creationId xmlns:p14="http://schemas.microsoft.com/office/powerpoint/2010/main" val="19589638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9269" y="530637"/>
            <a:ext cx="8828733" cy="535531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耶和華有憐憫，有恩典，</a:t>
            </a:r>
            <a:r>
              <a:rPr kumimoji="1" lang="zh-TW" altLang="en-US" sz="4800" b="1" i="0" u="none" strike="noStrike" kern="1200" cap="none" spc="0" normalizeH="0" baseline="0" noProof="0" dirty="0">
                <a:ln>
                  <a:noFill/>
                </a:ln>
                <a:solidFill>
                  <a:srgbClr val="FFC000"/>
                </a:solidFill>
                <a:effectLst/>
                <a:uLnTx/>
                <a:uFillTx/>
                <a:latin typeface="DFKai-SB" panose="03000509000000000000" pitchFamily="65" charset="-120"/>
                <a:ea typeface="DFKai-SB" panose="03000509000000000000" pitchFamily="65" charset="-120"/>
                <a:cs typeface="+mn-cs"/>
              </a:rPr>
              <a:t>不輕易發怒</a:t>
            </a:r>
            <a:r>
              <a:rPr kumimoji="1"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，且有豐盛的慈愛</a:t>
            </a:r>
            <a:r>
              <a:rPr kumimoji="1"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他</a:t>
            </a:r>
            <a:r>
              <a:rPr kumimoji="1" lang="zh-TW" altLang="en-US" sz="4800" b="1" i="0" u="none" strike="noStrike" kern="1200" cap="none" spc="0" normalizeH="0" baseline="0" noProof="0" dirty="0">
                <a:ln>
                  <a:noFill/>
                </a:ln>
                <a:solidFill>
                  <a:srgbClr val="FFC000"/>
                </a:solidFill>
                <a:effectLst/>
                <a:uLnTx/>
                <a:uFillTx/>
                <a:latin typeface="DFKai-SB" panose="03000509000000000000" pitchFamily="65" charset="-120"/>
                <a:ea typeface="DFKai-SB" panose="03000509000000000000" pitchFamily="65" charset="-120"/>
                <a:cs typeface="+mn-cs"/>
              </a:rPr>
              <a:t>不長久責備</a:t>
            </a:r>
            <a:r>
              <a:rPr kumimoji="1"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，也</a:t>
            </a:r>
            <a:r>
              <a:rPr kumimoji="1" lang="zh-TW" altLang="en-US" sz="4800" b="1" i="0" u="none" strike="noStrike" kern="1200" cap="none" spc="0" normalizeH="0" baseline="0" noProof="0" dirty="0">
                <a:ln>
                  <a:noFill/>
                </a:ln>
                <a:solidFill>
                  <a:srgbClr val="FFC000"/>
                </a:solidFill>
                <a:effectLst/>
                <a:uLnTx/>
                <a:uFillTx/>
                <a:latin typeface="DFKai-SB" panose="03000509000000000000" pitchFamily="65" charset="-120"/>
                <a:ea typeface="DFKai-SB" panose="03000509000000000000" pitchFamily="65" charset="-120"/>
                <a:cs typeface="+mn-cs"/>
              </a:rPr>
              <a:t>不永遠懷怒</a:t>
            </a:r>
            <a:r>
              <a:rPr kumimoji="1"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1" lang="en-US" altLang="zh-TW"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詩</a:t>
            </a:r>
            <a:r>
              <a:rPr kumimoji="1" lang="zh-TW" altLang="en-US" sz="4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篇</a:t>
            </a:r>
            <a:r>
              <a:rPr kumimoji="1" lang="zh-TW" altLang="en-US" sz="32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Psalm 103: 8-9</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The Lord is compassionate and gracious,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    slow to anger, abounding in love.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He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will not always accuse,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    nor will he harbor his anger forever;</a:t>
            </a:r>
          </a:p>
        </p:txBody>
      </p:sp>
    </p:spTree>
    <p:extLst>
      <p:ext uri="{BB962C8B-B14F-4D97-AF65-F5344CB8AC3E}">
        <p14:creationId xmlns:p14="http://schemas.microsoft.com/office/powerpoint/2010/main" val="33972650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072" y="636946"/>
            <a:ext cx="8828733" cy="590931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父親怎樣憐恤他的兒女，耶和華也怎樣</a:t>
            </a:r>
            <a:r>
              <a:rPr kumimoji="1" lang="zh-TW" altLang="en-US" sz="4800" b="1" i="0" u="none" strike="noStrike" kern="1200" cap="none" spc="0" normalizeH="0" baseline="0" noProof="0" dirty="0">
                <a:ln>
                  <a:noFill/>
                </a:ln>
                <a:solidFill>
                  <a:srgbClr val="FFC000"/>
                </a:solidFill>
                <a:effectLst/>
                <a:uLnTx/>
                <a:uFillTx/>
                <a:latin typeface="DFKai-SB" panose="03000509000000000000" pitchFamily="65" charset="-120"/>
                <a:ea typeface="DFKai-SB" panose="03000509000000000000" pitchFamily="65" charset="-120"/>
                <a:cs typeface="+mn-cs"/>
              </a:rPr>
              <a:t>憐恤敬畏他的人</a:t>
            </a:r>
            <a:r>
              <a:rPr kumimoji="1"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！因</a:t>
            </a:r>
            <a:r>
              <a:rPr kumimoji="1"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為他知道我們的本體，思念我們不過是塵土</a:t>
            </a:r>
            <a:r>
              <a:rPr kumimoji="1"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詩</a:t>
            </a:r>
            <a:r>
              <a:rPr kumimoji="1" lang="zh-TW" altLang="en-US" sz="4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篇</a:t>
            </a:r>
            <a:r>
              <a:rPr kumimoji="1" lang="zh-TW" altLang="en-US" sz="32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Psalm 103:13-14</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Just as a father has compassion on his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children, So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the Lord has </a:t>
            </a:r>
            <a:r>
              <a:rPr kumimoji="0" lang="en-US" altLang="zh-TW" sz="3600" b="1" i="0" u="none" strike="noStrike" kern="1200" cap="none" spc="0" normalizeH="0" baseline="0" noProof="0" dirty="0">
                <a:ln>
                  <a:noFill/>
                </a:ln>
                <a:solidFill>
                  <a:srgbClr val="FFC000"/>
                </a:solidFill>
                <a:effectLst/>
                <a:uLnTx/>
                <a:uFillTx/>
                <a:latin typeface="Century" panose="02040604050505020304" pitchFamily="18" charset="0"/>
                <a:ea typeface="DFKai-SB" pitchFamily="65" charset="-120"/>
                <a:cs typeface="Arial" charset="0"/>
              </a:rPr>
              <a:t>compassion on those who </a:t>
            </a:r>
            <a:r>
              <a:rPr kumimoji="0" lang="en-US" altLang="zh-TW" sz="3600" b="1" i="0" u="none" strike="noStrike" kern="1200" cap="none" spc="0" normalizeH="0" baseline="0" noProof="0" dirty="0" smtClean="0">
                <a:ln>
                  <a:noFill/>
                </a:ln>
                <a:solidFill>
                  <a:srgbClr val="FFC000"/>
                </a:solidFill>
                <a:effectLst/>
                <a:uLnTx/>
                <a:uFillTx/>
                <a:latin typeface="Century" panose="02040604050505020304" pitchFamily="18" charset="0"/>
                <a:ea typeface="DFKai-SB" pitchFamily="65" charset="-120"/>
                <a:cs typeface="Arial" charset="0"/>
              </a:rPr>
              <a:t>fear Him</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For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He Himself knows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our frame; He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is mindful that we are but dust</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42908245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06547" y="1323302"/>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3" name="TextBox 2"/>
          <p:cNvSpPr txBox="1"/>
          <p:nvPr/>
        </p:nvSpPr>
        <p:spPr>
          <a:xfrm>
            <a:off x="39185" y="347205"/>
            <a:ext cx="8919951" cy="1015663"/>
          </a:xfrm>
          <a:prstGeom prst="rect">
            <a:avLst/>
          </a:prstGeom>
          <a:noFill/>
        </p:spPr>
        <p:txBody>
          <a:bodyPr wrap="square" rtlCol="0">
            <a:spAutoFit/>
          </a:bodyPr>
          <a:lstStyle/>
          <a:p>
            <a:pPr marL="0" marR="0" lvl="0" indent="0" algn="l" defTabSz="455927" rtl="0" eaLnBrk="1" fontAlgn="auto" latinLnBrk="0" hangingPunct="1">
              <a:lnSpc>
                <a:spcPct val="100000"/>
              </a:lnSpc>
              <a:spcBef>
                <a:spcPts val="0"/>
              </a:spcBef>
              <a:spcAft>
                <a:spcPts val="0"/>
              </a:spcAft>
              <a:buClrTx/>
              <a:buSzTx/>
              <a:buFontTx/>
              <a:buNone/>
              <a:tabLst/>
              <a:defRPr/>
            </a:pPr>
            <a:r>
              <a:rPr kumimoji="1" lang="zh-TW" altLang="en-US" sz="6000" b="1" i="0" u="none" strike="noStrike" kern="1200" cap="none" spc="0" normalizeH="0" baseline="0" noProof="0" dirty="0" smtClean="0">
                <a:ln>
                  <a:noFill/>
                </a:ln>
                <a:solidFill>
                  <a:srgbClr val="FFC000"/>
                </a:solidFill>
                <a:effectLst/>
                <a:uLnTx/>
                <a:uFillTx/>
                <a:latin typeface="DFKai-SB" panose="03000509000000000000" pitchFamily="65" charset="-120"/>
                <a:ea typeface="DFKai-SB" panose="03000509000000000000" pitchFamily="65" charset="-120"/>
                <a:cs typeface="+mn-cs"/>
              </a:rPr>
              <a:t>「神觀」</a:t>
            </a:r>
            <a:r>
              <a:rPr kumimoji="1" lang="zh-TW" altLang="en-US" sz="6000" b="1" i="0" u="none" strike="noStrike" kern="1200" cap="none" spc="0" normalizeH="0" baseline="0" noProof="0" dirty="0" smtClean="0">
                <a:ln>
                  <a:noFill/>
                </a:ln>
                <a:solidFill>
                  <a:srgbClr val="FFFF00"/>
                </a:solidFill>
                <a:effectLst/>
                <a:uLnTx/>
                <a:uFillTx/>
                <a:latin typeface="DFKai-SB" panose="03000509000000000000" pitchFamily="65" charset="-120"/>
                <a:ea typeface="DFKai-SB" panose="03000509000000000000" pitchFamily="65" charset="-120"/>
                <a:cs typeface="+mn-cs"/>
              </a:rPr>
              <a:t>決定生命的果效</a:t>
            </a:r>
            <a:endParaRPr kumimoji="1" lang="zh-TW" altLang="en-US" sz="6000" b="1" i="0" u="none"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endParaRPr>
          </a:p>
        </p:txBody>
      </p:sp>
      <p:sp>
        <p:nvSpPr>
          <p:cNvPr id="4" name="Rectangle 3"/>
          <p:cNvSpPr/>
          <p:nvPr/>
        </p:nvSpPr>
        <p:spPr>
          <a:xfrm>
            <a:off x="463866" y="2830929"/>
            <a:ext cx="8319751" cy="3231654"/>
          </a:xfrm>
          <a:prstGeom prst="rect">
            <a:avLst/>
          </a:prstGeom>
        </p:spPr>
        <p:txBody>
          <a:bodyPr wrap="square">
            <a:spAutoFit/>
          </a:bodyPr>
          <a:lstStyle/>
          <a:p>
            <a:pPr marL="0" marR="0" lvl="0" indent="0" algn="l" defTabSz="455927" rtl="0" eaLnBrk="1" fontAlgn="auto" latinLnBrk="0" hangingPunct="1">
              <a:lnSpc>
                <a:spcPct val="100000"/>
              </a:lnSpc>
              <a:spcBef>
                <a:spcPts val="0"/>
              </a:spcBef>
              <a:spcAft>
                <a:spcPts val="0"/>
              </a:spcAft>
              <a:buClrTx/>
              <a:buSzTx/>
              <a:buFontTx/>
              <a:buNone/>
              <a:tabLst/>
              <a:defRPr/>
            </a:pPr>
            <a:r>
              <a:rPr kumimoji="1"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你覺得你所信的是怎樣的一位 </a:t>
            </a:r>
            <a:r>
              <a:rPr kumimoji="1" lang="zh-TW" altLang="en-US" sz="2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神？</a:t>
            </a:r>
            <a:endParaRPr kumimoji="1" lang="en-US" altLang="zh-TW"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455927" rtl="0" eaLnBrk="1" fontAlgn="auto" latinLnBrk="0" hangingPunct="1">
              <a:lnSpc>
                <a:spcPct val="100000"/>
              </a:lnSpc>
              <a:spcBef>
                <a:spcPts val="0"/>
              </a:spcBef>
              <a:spcAft>
                <a:spcPts val="0"/>
              </a:spcAft>
              <a:buClrTx/>
              <a:buSzTx/>
              <a:buFontTx/>
              <a:buNone/>
              <a:tabLst/>
              <a:defRPr/>
            </a:pPr>
            <a:endParaRPr kumimoji="1" lang="en-US" altLang="zh-TW" sz="1200" b="1" dirty="0">
              <a:solidFill>
                <a:srgbClr val="FFFFFF"/>
              </a:solidFill>
              <a:latin typeface="DFKai-SB" panose="03000509000000000000" pitchFamily="65" charset="-120"/>
              <a:ea typeface="DFKai-SB" panose="03000509000000000000" pitchFamily="65" charset="-120"/>
            </a:endParaRPr>
          </a:p>
          <a:p>
            <a:pPr marL="0" marR="0" lvl="0" indent="0" algn="l" defTabSz="455927" rtl="0" eaLnBrk="1" fontAlgn="auto" latinLnBrk="0" hangingPunct="1">
              <a:lnSpc>
                <a:spcPct val="100000"/>
              </a:lnSpc>
              <a:spcBef>
                <a:spcPts val="0"/>
              </a:spcBef>
              <a:spcAft>
                <a:spcPts val="0"/>
              </a:spcAft>
              <a:buClrTx/>
              <a:buSzTx/>
              <a:buFontTx/>
              <a:buNone/>
              <a:tabLst/>
              <a:defRPr/>
            </a:pPr>
            <a:r>
              <a:rPr kumimoji="1" lang="en-US" altLang="zh-TW" sz="4400" b="1" dirty="0" smtClean="0">
                <a:solidFill>
                  <a:srgbClr val="FFFFFF"/>
                </a:solidFill>
                <a:latin typeface="Century" panose="02040604050505020304" pitchFamily="18" charset="0"/>
                <a:ea typeface="DFKai-SB" panose="03000509000000000000" pitchFamily="65" charset="-120"/>
              </a:rPr>
              <a:t>How do you perceive the God that you </a:t>
            </a:r>
            <a:r>
              <a:rPr kumimoji="1" lang="en-US" altLang="zh-TW" sz="4400" b="1" dirty="0" err="1" smtClean="0">
                <a:solidFill>
                  <a:srgbClr val="FFFFFF"/>
                </a:solidFill>
                <a:latin typeface="Century" panose="02040604050505020304" pitchFamily="18" charset="0"/>
                <a:ea typeface="DFKai-SB" panose="03000509000000000000" pitchFamily="65" charset="-120"/>
              </a:rPr>
              <a:t>belive</a:t>
            </a:r>
            <a:r>
              <a:rPr kumimoji="1" lang="en-US" altLang="zh-TW" sz="4400" b="1" dirty="0" smtClean="0">
                <a:solidFill>
                  <a:srgbClr val="FFFFFF"/>
                </a:solidFill>
                <a:latin typeface="Century" panose="02040604050505020304" pitchFamily="18" charset="0"/>
                <a:ea typeface="DFKai-SB" panose="03000509000000000000" pitchFamily="65" charset="-120"/>
              </a:rPr>
              <a:t> in?</a:t>
            </a:r>
            <a:endParaRPr kumimoji="1"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endParaRPr>
          </a:p>
        </p:txBody>
      </p:sp>
    </p:spTree>
    <p:extLst>
      <p:ext uri="{BB962C8B-B14F-4D97-AF65-F5344CB8AC3E}">
        <p14:creationId xmlns:p14="http://schemas.microsoft.com/office/powerpoint/2010/main" val="11834316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06547" y="1323302"/>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106547" y="1641847"/>
            <a:ext cx="8888410" cy="5216813"/>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我告訴你們，你們的義若不勝於文士和法利賽人的義，斷不能進天</a:t>
            </a:r>
            <a:r>
              <a:rPr kumimoji="1" lang="zh-TW" altLang="en-US" sz="4800" b="1" dirty="0" smtClean="0">
                <a:solidFill>
                  <a:srgbClr val="FFFFFF"/>
                </a:solidFill>
                <a:latin typeface="DFKai-SB" panose="03000509000000000000" pitchFamily="65" charset="-120"/>
                <a:ea typeface="DFKai-SB" panose="03000509000000000000" pitchFamily="65" charset="-120"/>
              </a:rPr>
              <a:t>國。</a:t>
            </a:r>
            <a:r>
              <a:rPr kumimoji="1" lang="zh-TW" altLang="en-US" sz="3200" b="1" dirty="0" smtClean="0">
                <a:solidFill>
                  <a:srgbClr val="FFFFFF"/>
                </a:solidFill>
                <a:latin typeface="DFKai-SB" panose="03000509000000000000" pitchFamily="65" charset="-120"/>
                <a:ea typeface="DFKai-SB" panose="03000509000000000000" pitchFamily="65" charset="-120"/>
              </a:rPr>
              <a:t> </a:t>
            </a:r>
            <a:r>
              <a:rPr kumimoji="1" lang="zh-TW" altLang="en-US" sz="1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馬太福音 </a:t>
            </a:r>
            <a:r>
              <a:rPr kumimoji="1" lang="en-US" altLang="zh-TW" sz="4000" b="1" dirty="0" smtClean="0">
                <a:solidFill>
                  <a:srgbClr val="FFFFFF"/>
                </a:solidFill>
                <a:latin typeface="Century" panose="02040604050505020304" pitchFamily="18" charset="0"/>
                <a:ea typeface="DFKai-SB" pitchFamily="65" charset="-120"/>
                <a:cs typeface="Arial" charset="0"/>
              </a:rPr>
              <a:t>Matthew 5:20</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3600" b="1" dirty="0">
                <a:solidFill>
                  <a:srgbClr val="FFFFFF"/>
                </a:solidFill>
                <a:latin typeface="Century" panose="02040604050505020304" pitchFamily="18" charset="0"/>
                <a:ea typeface="DFKai-SB" pitchFamily="65" charset="-120"/>
                <a:cs typeface="Arial" charset="0"/>
              </a:rPr>
              <a:t>For I tell you that unless your righteousness surpasses that of the Pharisees and the teachers of the law, you will certainly not enter the kingdom of heaven</a:t>
            </a:r>
            <a:r>
              <a:rPr lang="en-US" altLang="zh-TW" sz="3600" b="1" dirty="0" smtClean="0">
                <a:solidFill>
                  <a:srgbClr val="FFFFFF"/>
                </a:solidFill>
                <a:latin typeface="Century" panose="02040604050505020304" pitchFamily="18" charset="0"/>
                <a:ea typeface="DFKai-SB" pitchFamily="65" charset="-120"/>
                <a:cs typeface="Arial" charset="0"/>
              </a:rPr>
              <a:t>.</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
        <p:nvSpPr>
          <p:cNvPr id="3" name="TextBox 2"/>
          <p:cNvSpPr txBox="1"/>
          <p:nvPr/>
        </p:nvSpPr>
        <p:spPr>
          <a:xfrm>
            <a:off x="39185" y="347205"/>
            <a:ext cx="9137041" cy="1015663"/>
          </a:xfrm>
          <a:prstGeom prst="rect">
            <a:avLst/>
          </a:prstGeom>
          <a:noFill/>
        </p:spPr>
        <p:txBody>
          <a:bodyPr wrap="square" rtlCol="0">
            <a:spAutoFit/>
          </a:bodyPr>
          <a:lstStyle/>
          <a:p>
            <a:pPr lvl="0">
              <a:defRPr/>
            </a:pPr>
            <a:r>
              <a:rPr kumimoji="1" lang="zh-TW" altLang="en-US" sz="6000" b="1" dirty="0" smtClean="0">
                <a:solidFill>
                  <a:srgbClr val="FFFF00"/>
                </a:solidFill>
                <a:latin typeface="DFKai-SB" panose="03000509000000000000" pitchFamily="65" charset="-120"/>
                <a:ea typeface="DFKai-SB" panose="03000509000000000000" pitchFamily="65" charset="-120"/>
              </a:rPr>
              <a:t>恩典中的義大於律法的義</a:t>
            </a:r>
            <a:endParaRPr kumimoji="1" lang="zh-TW" altLang="en-US" sz="6000" b="1" i="0" u="none"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5820294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339" y="606602"/>
            <a:ext cx="9015098" cy="6186309"/>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凡稱呼我</a:t>
            </a:r>
            <a:r>
              <a:rPr kumimoji="1" lang="en-US" altLang="zh-TW" sz="4400" b="1" dirty="0">
                <a:solidFill>
                  <a:srgbClr val="FFFFFF"/>
                </a:solidFill>
                <a:latin typeface="DFKai-SB" panose="03000509000000000000" pitchFamily="65" charset="-120"/>
                <a:ea typeface="DFKai-SB" panose="03000509000000000000" pitchFamily="65" charset="-120"/>
              </a:rPr>
              <a:t>『</a:t>
            </a:r>
            <a:r>
              <a:rPr kumimoji="1" lang="zh-TW" altLang="en-US" sz="4400" b="1" dirty="0">
                <a:solidFill>
                  <a:srgbClr val="FFFFFF"/>
                </a:solidFill>
                <a:latin typeface="DFKai-SB" panose="03000509000000000000" pitchFamily="65" charset="-120"/>
                <a:ea typeface="DFKai-SB" panose="03000509000000000000" pitchFamily="65" charset="-120"/>
              </a:rPr>
              <a:t>主啊，主啊</a:t>
            </a:r>
            <a:r>
              <a:rPr kumimoji="1" lang="en-US" altLang="zh-TW" sz="4400" b="1" dirty="0">
                <a:solidFill>
                  <a:srgbClr val="FFFFFF"/>
                </a:solidFill>
                <a:latin typeface="DFKai-SB" panose="03000509000000000000" pitchFamily="65" charset="-120"/>
                <a:ea typeface="DFKai-SB" panose="03000509000000000000" pitchFamily="65" charset="-120"/>
              </a:rPr>
              <a:t>』</a:t>
            </a:r>
            <a:r>
              <a:rPr kumimoji="1" lang="zh-TW" altLang="en-US" sz="4400" b="1" dirty="0">
                <a:solidFill>
                  <a:srgbClr val="FFFFFF"/>
                </a:solidFill>
                <a:latin typeface="DFKai-SB" panose="03000509000000000000" pitchFamily="65" charset="-120"/>
                <a:ea typeface="DFKai-SB" panose="03000509000000000000" pitchFamily="65" charset="-120"/>
              </a:rPr>
              <a:t>的人不能都進天國；惟獨遵行我天父旨意的人才能進去</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28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當</a:t>
            </a:r>
            <a:r>
              <a:rPr kumimoji="1" lang="zh-TW" altLang="en-US" sz="4400" b="1" dirty="0">
                <a:solidFill>
                  <a:srgbClr val="FFFFFF"/>
                </a:solidFill>
                <a:latin typeface="DFKai-SB" panose="03000509000000000000" pitchFamily="65" charset="-120"/>
                <a:ea typeface="DFKai-SB" panose="03000509000000000000" pitchFamily="65" charset="-120"/>
              </a:rPr>
              <a:t>那日必有許多人對我說：</a:t>
            </a:r>
            <a:r>
              <a:rPr kumimoji="1" lang="en-US" altLang="zh-TW" sz="4400" b="1" dirty="0">
                <a:solidFill>
                  <a:srgbClr val="FFFFFF"/>
                </a:solidFill>
                <a:latin typeface="DFKai-SB" panose="03000509000000000000" pitchFamily="65" charset="-120"/>
                <a:ea typeface="DFKai-SB" panose="03000509000000000000" pitchFamily="65" charset="-120"/>
              </a:rPr>
              <a:t>『</a:t>
            </a:r>
            <a:r>
              <a:rPr kumimoji="1" lang="zh-TW" altLang="en-US" sz="4400" b="1" dirty="0">
                <a:solidFill>
                  <a:srgbClr val="FFFFFF"/>
                </a:solidFill>
                <a:latin typeface="DFKai-SB" panose="03000509000000000000" pitchFamily="65" charset="-120"/>
                <a:ea typeface="DFKai-SB" panose="03000509000000000000" pitchFamily="65" charset="-120"/>
              </a:rPr>
              <a:t>主啊，主啊，我們不是奉你的名傳道，奉你的名趕鬼，奉你的名行許多異能嗎？</a:t>
            </a:r>
            <a:r>
              <a:rPr kumimoji="1" lang="en-US" altLang="zh-TW" sz="4400" b="1" dirty="0">
                <a:solidFill>
                  <a:srgbClr val="FFFFFF"/>
                </a:solidFill>
                <a:latin typeface="DFKai-SB" panose="03000509000000000000" pitchFamily="65" charset="-120"/>
                <a:ea typeface="DFKai-SB" panose="03000509000000000000" pitchFamily="65" charset="-120"/>
              </a:rPr>
              <a:t>』</a:t>
            </a:r>
            <a:r>
              <a:rPr kumimoji="1" lang="en-US" altLang="zh-TW" b="1" dirty="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我</a:t>
            </a:r>
            <a:r>
              <a:rPr kumimoji="1" lang="zh-TW" altLang="en-US" sz="4400" b="1" dirty="0">
                <a:solidFill>
                  <a:srgbClr val="FFFFFF"/>
                </a:solidFill>
                <a:latin typeface="DFKai-SB" panose="03000509000000000000" pitchFamily="65" charset="-120"/>
                <a:ea typeface="DFKai-SB" panose="03000509000000000000" pitchFamily="65" charset="-120"/>
              </a:rPr>
              <a:t>就明明地告訴他們說</a:t>
            </a:r>
            <a:r>
              <a:rPr kumimoji="1" lang="zh-TW" altLang="en-US" sz="3600" b="1" dirty="0">
                <a:solidFill>
                  <a:srgbClr val="FFFFFF"/>
                </a:solidFill>
                <a:latin typeface="DFKai-SB" panose="03000509000000000000" pitchFamily="65" charset="-120"/>
                <a:ea typeface="DFKai-SB" panose="03000509000000000000" pitchFamily="65" charset="-120"/>
              </a:rPr>
              <a:t>：</a:t>
            </a:r>
            <a:r>
              <a:rPr kumimoji="1" lang="en-US" altLang="zh-TW" sz="3600" b="1" dirty="0">
                <a:solidFill>
                  <a:srgbClr val="FFFFFF"/>
                </a:solidFill>
                <a:latin typeface="DFKai-SB" panose="03000509000000000000" pitchFamily="65" charset="-120"/>
                <a:ea typeface="DFKai-SB" panose="03000509000000000000" pitchFamily="65" charset="-120"/>
              </a:rPr>
              <a:t>『</a:t>
            </a:r>
            <a:r>
              <a:rPr kumimoji="1" lang="zh-TW" altLang="en-US" sz="4400" b="1" dirty="0">
                <a:solidFill>
                  <a:srgbClr val="FFFFFF"/>
                </a:solidFill>
                <a:latin typeface="DFKai-SB" panose="03000509000000000000" pitchFamily="65" charset="-120"/>
                <a:ea typeface="DFKai-SB" panose="03000509000000000000" pitchFamily="65" charset="-120"/>
              </a:rPr>
              <a:t>我從來不認識你們，你們這些作惡的人，離開我去吧</a:t>
            </a:r>
            <a:r>
              <a:rPr kumimoji="1" lang="zh-TW" altLang="en-US" sz="3600" b="1" dirty="0">
                <a:solidFill>
                  <a:srgbClr val="FFFFFF"/>
                </a:solidFill>
                <a:latin typeface="DFKai-SB" panose="03000509000000000000" pitchFamily="65" charset="-120"/>
                <a:ea typeface="DFKai-SB" panose="03000509000000000000" pitchFamily="65" charset="-120"/>
              </a:rPr>
              <a:t>！</a:t>
            </a:r>
            <a:r>
              <a:rPr kumimoji="1" lang="en-US" altLang="zh-TW" sz="3600" b="1" dirty="0" smtClean="0">
                <a:solidFill>
                  <a:srgbClr val="FFFFFF"/>
                </a:solidFill>
                <a:latin typeface="DFKai-SB" panose="03000509000000000000" pitchFamily="65" charset="-120"/>
                <a:ea typeface="DFKai-SB" panose="03000509000000000000" pitchFamily="65" charset="-120"/>
              </a:rPr>
              <a:t>』</a:t>
            </a:r>
          </a:p>
          <a:p>
            <a:pPr lvl="0" defTabSz="914400" fontAlgn="base">
              <a:spcBef>
                <a:spcPct val="0"/>
              </a:spcBef>
              <a:spcAft>
                <a:spcPct val="0"/>
              </a:spcAft>
              <a:defRPr/>
            </a:pPr>
            <a:r>
              <a:rPr kumimoji="1" lang="en-US" altLang="zh-TW" sz="4400" b="1" dirty="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馬太福音 </a:t>
            </a:r>
            <a:r>
              <a:rPr kumimoji="1" lang="en-US" altLang="zh-TW" sz="4000" b="1" dirty="0">
                <a:solidFill>
                  <a:srgbClr val="FFFFFF"/>
                </a:solidFill>
                <a:latin typeface="Century" panose="02040604050505020304" pitchFamily="18" charset="0"/>
                <a:ea typeface="DFKai-SB" pitchFamily="65" charset="-120"/>
                <a:cs typeface="Arial" charset="0"/>
              </a:rPr>
              <a:t>Matthew </a:t>
            </a:r>
            <a:r>
              <a:rPr kumimoji="1" lang="en-US" altLang="zh-TW" sz="4000" b="1" dirty="0" smtClean="0">
                <a:solidFill>
                  <a:srgbClr val="FFFFFF"/>
                </a:solidFill>
                <a:latin typeface="Century" panose="02040604050505020304" pitchFamily="18" charset="0"/>
                <a:ea typeface="DFKai-SB" pitchFamily="65" charset="-120"/>
                <a:cs typeface="Arial" charset="0"/>
              </a:rPr>
              <a:t>7:21-23</a:t>
            </a:r>
            <a:r>
              <a:rPr kumimoji="1" lang="en-US" altLang="zh-TW" sz="4400" b="1" dirty="0" smtClean="0">
                <a:solidFill>
                  <a:srgbClr val="FFFFFF"/>
                </a:solidFill>
                <a:latin typeface="DFKai-SB" pitchFamily="65" charset="-120"/>
                <a:ea typeface="DFKai-SB" pitchFamily="65" charset="-120"/>
                <a:cs typeface="Arial" charset="0"/>
              </a:rPr>
              <a:t>)</a:t>
            </a:r>
            <a:endPar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9692921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339" y="606602"/>
            <a:ext cx="9015098" cy="6309420"/>
          </a:xfrm>
          <a:prstGeom prst="rect">
            <a:avLst/>
          </a:prstGeom>
        </p:spPr>
        <p:txBody>
          <a:bodyPr wrap="square">
            <a:spAutoFit/>
          </a:bodyPr>
          <a:lstStyle/>
          <a:p>
            <a:pPr lvl="0" defTabSz="914400" fontAlgn="base">
              <a:spcBef>
                <a:spcPct val="0"/>
              </a:spcBef>
              <a:spcAft>
                <a:spcPct val="0"/>
              </a:spcAft>
              <a:defRPr/>
            </a:pPr>
            <a:r>
              <a:rPr kumimoji="1" lang="en-US" altLang="zh-TW" sz="3600" b="1" dirty="0">
                <a:solidFill>
                  <a:srgbClr val="FFFFFF"/>
                </a:solidFill>
                <a:latin typeface="Century" panose="02040604050505020304" pitchFamily="18" charset="0"/>
                <a:ea typeface="DFKai-SB" panose="03000509000000000000" pitchFamily="65" charset="-120"/>
              </a:rPr>
              <a:t>Not everyone who says to me, ‘Lord, Lord,’ will enter the kingdom of heaven, but only the one who does the will of my Father who is in heaven. </a:t>
            </a:r>
            <a:r>
              <a:rPr kumimoji="1" lang="en-US" altLang="zh-TW" sz="3600" b="1" dirty="0" smtClean="0">
                <a:solidFill>
                  <a:srgbClr val="FFFFFF"/>
                </a:solidFill>
                <a:latin typeface="Century" panose="02040604050505020304" pitchFamily="18" charset="0"/>
                <a:ea typeface="DFKai-SB" panose="03000509000000000000" pitchFamily="65" charset="-120"/>
              </a:rPr>
              <a:t>Many </a:t>
            </a:r>
            <a:r>
              <a:rPr kumimoji="1" lang="en-US" altLang="zh-TW" sz="3600" b="1" dirty="0">
                <a:solidFill>
                  <a:srgbClr val="FFFFFF"/>
                </a:solidFill>
                <a:latin typeface="Century" panose="02040604050505020304" pitchFamily="18" charset="0"/>
                <a:ea typeface="DFKai-SB" panose="03000509000000000000" pitchFamily="65" charset="-120"/>
              </a:rPr>
              <a:t>will say to me on that day, ‘Lord, Lord, did we not prophesy in your name and in your name drive out demons and in your name perform many miracles?’ </a:t>
            </a:r>
            <a:r>
              <a:rPr kumimoji="1" lang="zh-TW" altLang="en-US" sz="3600" b="1" dirty="0">
                <a:solidFill>
                  <a:srgbClr val="FFFFFF"/>
                </a:solidFill>
                <a:latin typeface="Century" panose="02040604050505020304" pitchFamily="18" charset="0"/>
                <a:ea typeface="DFKai-SB" panose="03000509000000000000" pitchFamily="65" charset="-120"/>
              </a:rPr>
              <a:t> </a:t>
            </a:r>
            <a:r>
              <a:rPr kumimoji="1" lang="en-US" altLang="zh-TW" sz="3600" b="1" dirty="0" smtClean="0">
                <a:solidFill>
                  <a:srgbClr val="FFFFFF"/>
                </a:solidFill>
                <a:latin typeface="Century" panose="02040604050505020304" pitchFamily="18" charset="0"/>
                <a:ea typeface="DFKai-SB" panose="03000509000000000000" pitchFamily="65" charset="-120"/>
              </a:rPr>
              <a:t>Then </a:t>
            </a:r>
            <a:r>
              <a:rPr kumimoji="1" lang="en-US" altLang="zh-TW" sz="3600" b="1" dirty="0">
                <a:solidFill>
                  <a:srgbClr val="FFFFFF"/>
                </a:solidFill>
                <a:latin typeface="Century" panose="02040604050505020304" pitchFamily="18" charset="0"/>
                <a:ea typeface="DFKai-SB" panose="03000509000000000000" pitchFamily="65" charset="-120"/>
              </a:rPr>
              <a:t>I will tell them plainly, ‘I never knew you. </a:t>
            </a:r>
            <a:r>
              <a:rPr kumimoji="1" lang="zh-TW" altLang="en-US" sz="3600" b="1" dirty="0" smtClean="0">
                <a:solidFill>
                  <a:srgbClr val="FFFFFF"/>
                </a:solidFill>
                <a:latin typeface="Century" panose="02040604050505020304" pitchFamily="18" charset="0"/>
                <a:ea typeface="DFKai-SB" panose="03000509000000000000" pitchFamily="65" charset="-120"/>
              </a:rPr>
              <a:t> </a:t>
            </a:r>
            <a:r>
              <a:rPr kumimoji="1" lang="en-US" altLang="zh-TW" sz="3600" b="1" dirty="0" smtClean="0">
                <a:solidFill>
                  <a:srgbClr val="FFFFFF"/>
                </a:solidFill>
                <a:latin typeface="Century" panose="02040604050505020304" pitchFamily="18" charset="0"/>
                <a:ea typeface="DFKai-SB" panose="03000509000000000000" pitchFamily="65" charset="-120"/>
              </a:rPr>
              <a:t>Away </a:t>
            </a:r>
            <a:r>
              <a:rPr kumimoji="1" lang="en-US" altLang="zh-TW" sz="3600" b="1" dirty="0">
                <a:solidFill>
                  <a:srgbClr val="FFFFFF"/>
                </a:solidFill>
                <a:latin typeface="Century" panose="02040604050505020304" pitchFamily="18" charset="0"/>
                <a:ea typeface="DFKai-SB" panose="03000509000000000000" pitchFamily="65" charset="-120"/>
              </a:rPr>
              <a:t>from me, you evildoers!’</a:t>
            </a:r>
            <a:endParaRPr kumimoji="1" lang="en-US" altLang="zh-TW" sz="2800" b="1" dirty="0" smtClean="0">
              <a:solidFill>
                <a:srgbClr val="FFFFFF"/>
              </a:solidFill>
              <a:latin typeface="Century" panose="02040604050505020304" pitchFamily="18" charset="0"/>
              <a:ea typeface="DFKai-SB" panose="03000509000000000000" pitchFamily="65" charset="-120"/>
            </a:endParaRPr>
          </a:p>
          <a:p>
            <a:pPr lvl="0" defTabSz="914400" fontAlgn="base">
              <a:spcBef>
                <a:spcPct val="0"/>
              </a:spcBef>
              <a:spcAft>
                <a:spcPct val="0"/>
              </a:spcAft>
              <a:defRPr/>
            </a:pPr>
            <a:r>
              <a:rPr kumimoji="1" lang="en-US" altLang="zh-TW" sz="4400" b="1" dirty="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馬太福音 </a:t>
            </a:r>
            <a:r>
              <a:rPr kumimoji="1" lang="en-US" altLang="zh-TW" sz="4000" b="1" dirty="0">
                <a:solidFill>
                  <a:srgbClr val="FFFFFF"/>
                </a:solidFill>
                <a:latin typeface="Century" panose="02040604050505020304" pitchFamily="18" charset="0"/>
                <a:ea typeface="DFKai-SB" pitchFamily="65" charset="-120"/>
                <a:cs typeface="Arial" charset="0"/>
              </a:rPr>
              <a:t>Matthew </a:t>
            </a:r>
            <a:r>
              <a:rPr kumimoji="1" lang="en-US" altLang="zh-TW" sz="4000" b="1" dirty="0" smtClean="0">
                <a:solidFill>
                  <a:srgbClr val="FFFFFF"/>
                </a:solidFill>
                <a:latin typeface="Century" panose="02040604050505020304" pitchFamily="18" charset="0"/>
                <a:ea typeface="DFKai-SB" pitchFamily="65" charset="-120"/>
                <a:cs typeface="Arial" charset="0"/>
              </a:rPr>
              <a:t>7:21-23</a:t>
            </a:r>
            <a:r>
              <a:rPr kumimoji="1" lang="en-US" altLang="zh-TW" sz="4400" b="1" dirty="0" smtClean="0">
                <a:solidFill>
                  <a:srgbClr val="FFFFFF"/>
                </a:solidFill>
                <a:latin typeface="DFKai-SB" pitchFamily="65" charset="-120"/>
                <a:ea typeface="DFKai-SB" pitchFamily="65" charset="-120"/>
                <a:cs typeface="Arial" charset="0"/>
              </a:rPr>
              <a:t>)</a:t>
            </a:r>
            <a:endPar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785592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06547" y="1323302"/>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106547" y="1641847"/>
            <a:ext cx="8629949" cy="466281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那將要灰心、離棄全能者、不敬畏神的人，他的朋友</a:t>
            </a:r>
            <a:r>
              <a:rPr kumimoji="1" lang="zh-TW" altLang="en-US" sz="4800" b="1" i="0" u="none" strike="noStrike" kern="1200" cap="none" spc="0" normalizeH="0" baseline="0" noProof="0" dirty="0">
                <a:ln>
                  <a:noFill/>
                </a:ln>
                <a:solidFill>
                  <a:srgbClr val="FFC000"/>
                </a:solidFill>
                <a:effectLst/>
                <a:uLnTx/>
                <a:uFillTx/>
                <a:latin typeface="DFKai-SB" panose="03000509000000000000" pitchFamily="65" charset="-120"/>
                <a:ea typeface="DFKai-SB" panose="03000509000000000000" pitchFamily="65" charset="-120"/>
                <a:cs typeface="+mn-cs"/>
              </a:rPr>
              <a:t>當以慈愛待他</a:t>
            </a:r>
            <a:r>
              <a:rPr kumimoji="1"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1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約伯</a:t>
            </a:r>
            <a:r>
              <a:rPr kumimoji="1" lang="zh-TW" altLang="en-US"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記 </a:t>
            </a:r>
            <a:r>
              <a:rPr kumimoji="1"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Job 6:14</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For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the despairing man </a:t>
            </a:r>
            <a:r>
              <a:rPr kumimoji="0" lang="en-US" altLang="zh-TW" sz="3600" b="1" i="0" u="none" strike="noStrike" kern="1200" cap="none" spc="0" normalizeH="0" baseline="0" noProof="0" dirty="0">
                <a:ln>
                  <a:noFill/>
                </a:ln>
                <a:solidFill>
                  <a:srgbClr val="FFC000"/>
                </a:solidFill>
                <a:effectLst/>
                <a:uLnTx/>
                <a:uFillTx/>
                <a:latin typeface="Century" panose="02040604050505020304" pitchFamily="18" charset="0"/>
                <a:ea typeface="DFKai-SB" pitchFamily="65" charset="-120"/>
                <a:cs typeface="Arial" charset="0"/>
              </a:rPr>
              <a:t>there should be kindness</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 from his friend;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So that he does not forsake the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fear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of the Almighty</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
        <p:nvSpPr>
          <p:cNvPr id="3" name="TextBox 2"/>
          <p:cNvSpPr txBox="1"/>
          <p:nvPr/>
        </p:nvSpPr>
        <p:spPr>
          <a:xfrm>
            <a:off x="39185" y="347205"/>
            <a:ext cx="9137041" cy="1015663"/>
          </a:xfrm>
          <a:prstGeom prst="rect">
            <a:avLst/>
          </a:prstGeom>
          <a:noFill/>
        </p:spPr>
        <p:txBody>
          <a:bodyPr wrap="square" rtlCol="0">
            <a:spAutoFit/>
          </a:bodyPr>
          <a:lstStyle/>
          <a:p>
            <a:pPr lvl="0">
              <a:defRPr/>
            </a:pPr>
            <a:r>
              <a:rPr kumimoji="1" lang="zh-TW" altLang="en-US" sz="6000" b="1" dirty="0">
                <a:solidFill>
                  <a:srgbClr val="FFFF00"/>
                </a:solidFill>
                <a:latin typeface="DFKai-SB" panose="03000509000000000000" pitchFamily="65" charset="-120"/>
                <a:ea typeface="DFKai-SB" panose="03000509000000000000" pitchFamily="65" charset="-120"/>
              </a:rPr>
              <a:t>以慈愛挽</a:t>
            </a:r>
            <a:r>
              <a:rPr kumimoji="1" lang="zh-TW" altLang="en-US" sz="6000" b="1" dirty="0" smtClean="0">
                <a:solidFill>
                  <a:srgbClr val="FFFF00"/>
                </a:solidFill>
                <a:latin typeface="DFKai-SB" panose="03000509000000000000" pitchFamily="65" charset="-120"/>
                <a:ea typeface="DFKai-SB" panose="03000509000000000000" pitchFamily="65" charset="-120"/>
              </a:rPr>
              <a:t>回不</a:t>
            </a:r>
            <a:r>
              <a:rPr kumimoji="1" lang="zh-TW" altLang="en-US" sz="6000" b="1" dirty="0">
                <a:solidFill>
                  <a:srgbClr val="FFFF00"/>
                </a:solidFill>
                <a:latin typeface="DFKai-SB" panose="03000509000000000000" pitchFamily="65" charset="-120"/>
                <a:ea typeface="DFKai-SB" panose="03000509000000000000" pitchFamily="65" charset="-120"/>
              </a:rPr>
              <a:t>敬畏神的人</a:t>
            </a:r>
            <a:endParaRPr kumimoji="1" lang="zh-TW" altLang="en-US" sz="6000" b="1" i="0" u="none"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2257300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01065" y="2394105"/>
            <a:ext cx="9144000" cy="110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rPr>
              <a:t>回應詩</a:t>
            </a:r>
            <a:r>
              <a:rPr kumimoji="0" lang="zh-TW" altLang="en-US" sz="66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歌</a:t>
            </a:r>
            <a:endParaRPr kumimoji="0" lang="en-US" altLang="zh-TW" sz="8800" b="1" i="1" u="none" strike="noStrike" kern="1200" cap="none" spc="0" normalizeH="0" baseline="0" noProof="0" dirty="0">
              <a:ln>
                <a:noFill/>
              </a:ln>
              <a:solidFill>
                <a:srgbClr val="002060"/>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4915839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7088" y="2394105"/>
            <a:ext cx="9144000" cy="2123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smtClean="0">
                <a:ln>
                  <a:noFill/>
                </a:ln>
                <a:solidFill>
                  <a:srgbClr val="FFFF00"/>
                </a:solidFill>
                <a:effectLst/>
                <a:uLnTx/>
                <a:uFillTx/>
                <a:latin typeface="DFKai-SB" pitchFamily="65" charset="-120"/>
                <a:ea typeface="DFKai-SB" pitchFamily="65" charset="-120"/>
                <a:cs typeface="Arial" charset="0"/>
              </a:rPr>
              <a:t>Play video</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0" lang="zh-TW" altLang="en-US" sz="7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我們呼求</a:t>
            </a:r>
            <a:r>
              <a:rPr kumimoji="0" lang="zh-TW" altLang="en-US" sz="72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0" lang="en-US" altLang="zh-TW" sz="88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18286902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22847</TotalTime>
  <Words>1662</Words>
  <Application>Microsoft Office PowerPoint</Application>
  <PresentationFormat>On-screen Show (4:3)</PresentationFormat>
  <Paragraphs>180</Paragraphs>
  <Slides>27</Slides>
  <Notes>1</Notes>
  <HiddenSlides>0</HiddenSlides>
  <MMClips>0</MMClips>
  <ScaleCrop>false</ScaleCrop>
  <HeadingPairs>
    <vt:vector size="6" baseType="variant">
      <vt:variant>
        <vt:lpstr>Fonts Used</vt:lpstr>
      </vt:variant>
      <vt:variant>
        <vt:i4>13</vt:i4>
      </vt:variant>
      <vt:variant>
        <vt:lpstr>Theme</vt:lpstr>
      </vt:variant>
      <vt:variant>
        <vt:i4>6</vt:i4>
      </vt:variant>
      <vt:variant>
        <vt:lpstr>Slide Titles</vt:lpstr>
      </vt:variant>
      <vt:variant>
        <vt:i4>27</vt:i4>
      </vt:variant>
    </vt:vector>
  </HeadingPairs>
  <TitlesOfParts>
    <vt:vector size="46" baseType="lpstr">
      <vt:lpstr>Arial Unicode MS</vt:lpstr>
      <vt:lpstr>標楷體</vt:lpstr>
      <vt:lpstr>標楷體</vt:lpstr>
      <vt:lpstr>Microsoft YaHei</vt:lpstr>
      <vt:lpstr>新細明體</vt:lpstr>
      <vt:lpstr>宋体</vt:lpstr>
      <vt:lpstr>Arial</vt:lpstr>
      <vt:lpstr>Arial Narrow</vt:lpstr>
      <vt:lpstr>Calibri</vt:lpstr>
      <vt:lpstr>Century</vt:lpstr>
      <vt:lpstr>Mongolian Baiti</vt:lpstr>
      <vt:lpstr>Times New Roman</vt:lpstr>
      <vt:lpstr>Wingdings</vt:lpstr>
      <vt:lpstr>Template</vt:lpstr>
      <vt:lpstr>默认设计模板</vt:lpstr>
      <vt:lpstr>96_新詩選</vt:lpstr>
      <vt:lpstr>97_新詩選</vt:lpstr>
      <vt:lpstr>14_Default Design</vt:lpstr>
      <vt:lpstr>1_預設簡報設計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1833</cp:revision>
  <dcterms:created xsi:type="dcterms:W3CDTF">2014-11-02T05:55:36Z</dcterms:created>
  <dcterms:modified xsi:type="dcterms:W3CDTF">2019-02-05T03:55:54Z</dcterms:modified>
</cp:coreProperties>
</file>