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257" r:id="rId6"/>
    <p:sldMasterId id="2147500269" r:id="rId7"/>
    <p:sldMasterId id="2147500281" r:id="rId8"/>
  </p:sldMasterIdLst>
  <p:notesMasterIdLst>
    <p:notesMasterId r:id="rId35"/>
  </p:notesMasterIdLst>
  <p:sldIdLst>
    <p:sldId id="8231" r:id="rId9"/>
    <p:sldId id="8247" r:id="rId10"/>
    <p:sldId id="8242" r:id="rId11"/>
    <p:sldId id="8240" r:id="rId12"/>
    <p:sldId id="8160" r:id="rId13"/>
    <p:sldId id="8236" r:id="rId14"/>
    <p:sldId id="8186" r:id="rId15"/>
    <p:sldId id="8250" r:id="rId16"/>
    <p:sldId id="8226" r:id="rId17"/>
    <p:sldId id="8235" r:id="rId18"/>
    <p:sldId id="8209" r:id="rId19"/>
    <p:sldId id="8225" r:id="rId20"/>
    <p:sldId id="8229" r:id="rId21"/>
    <p:sldId id="8230" r:id="rId22"/>
    <p:sldId id="8233" r:id="rId23"/>
    <p:sldId id="8232" r:id="rId24"/>
    <p:sldId id="8224" r:id="rId25"/>
    <p:sldId id="8234" r:id="rId26"/>
    <p:sldId id="8228" r:id="rId27"/>
    <p:sldId id="8244" r:id="rId28"/>
    <p:sldId id="8221" r:id="rId29"/>
    <p:sldId id="8227" r:id="rId30"/>
    <p:sldId id="8200" r:id="rId31"/>
    <p:sldId id="8246" r:id="rId32"/>
    <p:sldId id="8249" r:id="rId33"/>
    <p:sldId id="8248" r:id="rId34"/>
  </p:sldIdLst>
  <p:sldSz cx="9144000" cy="6858000" type="screen4x3"/>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D5F5"/>
    <a:srgbClr val="B9FB25"/>
    <a:srgbClr val="95F6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7726" autoAdjust="0"/>
    <p:restoredTop sz="94670" autoAdjust="0"/>
  </p:normalViewPr>
  <p:slideViewPr>
    <p:cSldViewPr snapToGrid="0" snapToObjects="1">
      <p:cViewPr varScale="1">
        <p:scale>
          <a:sx n="79" d="100"/>
          <a:sy n="79" d="100"/>
        </p:scale>
        <p:origin x="450" y="42"/>
      </p:cViewPr>
      <p:guideLst>
        <p:guide orient="horz" pos="2160"/>
        <p:guide pos="2880"/>
      </p:guideLst>
    </p:cSldViewPr>
  </p:slideViewPr>
  <p:outlineViewPr>
    <p:cViewPr>
      <p:scale>
        <a:sx n="33" d="100"/>
        <a:sy n="33" d="100"/>
      </p:scale>
      <p:origin x="0" y="-4672"/>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2/15/2019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B8F3F2-C518-2C43-B62F-5F29B32A9627}" type="slidenum">
              <a:rPr lang="en-US" smtClean="0"/>
              <a:pPr/>
              <a:t>5</a:t>
            </a:fld>
            <a:endParaRPr lang="en-US"/>
          </a:p>
        </p:txBody>
      </p:sp>
    </p:spTree>
    <p:extLst>
      <p:ext uri="{BB962C8B-B14F-4D97-AF65-F5344CB8AC3E}">
        <p14:creationId xmlns:p14="http://schemas.microsoft.com/office/powerpoint/2010/main" val="16362233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8" y="1428739"/>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7" y="6000775"/>
            <a:ext cx="7786742"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2" y="642927"/>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2" y="5214959"/>
            <a:ext cx="77724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659" y="3071855"/>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5"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3"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7"/>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3" y="1500247"/>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9" y="1500184"/>
            <a:ext cx="3500462"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4" y="5505577"/>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4" y="6072323"/>
            <a:ext cx="8715436"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2/15/2019</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79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9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2/15/2019</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94" y="4194286"/>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94" y="3617956"/>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91"/>
            <a:ext cx="77724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83"/>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99" y="1990783"/>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56" y="273191"/>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3" y="2732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56" y="1435162"/>
            <a:ext cx="3008313"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6"/>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83"/>
            <a:ext cx="54864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1792288" y="5367460"/>
            <a:ext cx="54864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906" y="846219"/>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6" y="846219"/>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508"/>
            <a:ext cx="77724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457200" y="1600255"/>
            <a:ext cx="82296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7007"/>
            <a:ext cx="77724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61"/>
            <a:ext cx="77724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47"/>
            <a:ext cx="4040188"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86" y="1535147"/>
            <a:ext cx="4041775"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86" y="2174875"/>
            <a:ext cx="4041775"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107"/>
            <a:ext cx="3008313"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158"/>
            <a:ext cx="5111750"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32" y="1435133"/>
            <a:ext cx="3008313"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59"/>
            <a:ext cx="54864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83"/>
            <a:ext cx="54864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77"/>
            <a:ext cx="54864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1600255"/>
            <a:ext cx="82296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745"/>
            <a:ext cx="20574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745"/>
            <a:ext cx="60198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1"/>
            <a:ext cx="77724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457200" y="1600245"/>
            <a:ext cx="82296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58"/>
            <a:ext cx="77724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51"/>
            <a:ext cx="77724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457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8"/>
            <a:ext cx="4040188"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53" y="1535118"/>
            <a:ext cx="4041775"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53" y="2174875"/>
            <a:ext cx="4041775"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050"/>
            <a:ext cx="3008313"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108"/>
            <a:ext cx="5111750"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32" y="1435123"/>
            <a:ext cx="3008313"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83"/>
            <a:ext cx="54864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1600245"/>
            <a:ext cx="82296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96"/>
            <a:ext cx="20574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274696"/>
            <a:ext cx="60198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2331937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1847110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41324060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1748505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5037196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8395870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1359058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7886453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8220874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9920900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9359539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6"/>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62" indent="0" algn="ctr">
              <a:buNone/>
              <a:defRPr>
                <a:solidFill>
                  <a:schemeClr val="tx1">
                    <a:tint val="75000"/>
                  </a:schemeClr>
                </a:solidFill>
              </a:defRPr>
            </a:lvl2pPr>
            <a:lvl3pPr marL="914323" indent="0" algn="ctr">
              <a:buNone/>
              <a:defRPr>
                <a:solidFill>
                  <a:schemeClr val="tx1">
                    <a:tint val="75000"/>
                  </a:schemeClr>
                </a:solidFill>
              </a:defRPr>
            </a:lvl3pPr>
            <a:lvl4pPr marL="1371485" indent="0" algn="ctr">
              <a:buNone/>
              <a:defRPr>
                <a:solidFill>
                  <a:schemeClr val="tx1">
                    <a:tint val="75000"/>
                  </a:schemeClr>
                </a:solidFill>
              </a:defRPr>
            </a:lvl4pPr>
            <a:lvl5pPr marL="1828646" indent="0" algn="ctr">
              <a:buNone/>
              <a:defRPr>
                <a:solidFill>
                  <a:schemeClr val="tx1">
                    <a:tint val="75000"/>
                  </a:schemeClr>
                </a:solidFill>
              </a:defRPr>
            </a:lvl5pPr>
            <a:lvl6pPr marL="2285807" indent="0" algn="ctr">
              <a:buNone/>
              <a:defRPr>
                <a:solidFill>
                  <a:schemeClr val="tx1">
                    <a:tint val="75000"/>
                  </a:schemeClr>
                </a:solidFill>
              </a:defRPr>
            </a:lvl6pPr>
            <a:lvl7pPr marL="2742969" indent="0" algn="ctr">
              <a:buNone/>
              <a:defRPr>
                <a:solidFill>
                  <a:schemeClr val="tx1">
                    <a:tint val="75000"/>
                  </a:schemeClr>
                </a:solidFill>
              </a:defRPr>
            </a:lvl7pPr>
            <a:lvl8pPr marL="3200131" indent="0" algn="ctr">
              <a:buNone/>
              <a:defRPr>
                <a:solidFill>
                  <a:schemeClr val="tx1">
                    <a:tint val="75000"/>
                  </a:schemeClr>
                </a:solidFill>
              </a:defRPr>
            </a:lvl8pPr>
            <a:lvl9pPr marL="3657292"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47310E6-29EF-4A1D-AAEF-DA37F8D53DAF}"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4310601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92022E7-3A11-4B50-A1B9-68AA8B5F1928}"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79647397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1"/>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62" indent="0">
              <a:buNone/>
              <a:defRPr sz="1800">
                <a:solidFill>
                  <a:schemeClr val="tx1">
                    <a:tint val="75000"/>
                  </a:schemeClr>
                </a:solidFill>
              </a:defRPr>
            </a:lvl2pPr>
            <a:lvl3pPr marL="914323" indent="0">
              <a:buNone/>
              <a:defRPr sz="1600">
                <a:solidFill>
                  <a:schemeClr val="tx1">
                    <a:tint val="75000"/>
                  </a:schemeClr>
                </a:solidFill>
              </a:defRPr>
            </a:lvl3pPr>
            <a:lvl4pPr marL="1371485" indent="0">
              <a:buNone/>
              <a:defRPr sz="1400">
                <a:solidFill>
                  <a:schemeClr val="tx1">
                    <a:tint val="75000"/>
                  </a:schemeClr>
                </a:solidFill>
              </a:defRPr>
            </a:lvl4pPr>
            <a:lvl5pPr marL="1828646" indent="0">
              <a:buNone/>
              <a:defRPr sz="1400">
                <a:solidFill>
                  <a:schemeClr val="tx1">
                    <a:tint val="75000"/>
                  </a:schemeClr>
                </a:solidFill>
              </a:defRPr>
            </a:lvl5pPr>
            <a:lvl6pPr marL="2285807" indent="0">
              <a:buNone/>
              <a:defRPr sz="1400">
                <a:solidFill>
                  <a:schemeClr val="tx1">
                    <a:tint val="75000"/>
                  </a:schemeClr>
                </a:solidFill>
              </a:defRPr>
            </a:lvl6pPr>
            <a:lvl7pPr marL="2742969" indent="0">
              <a:buNone/>
              <a:defRPr sz="1400">
                <a:solidFill>
                  <a:schemeClr val="tx1">
                    <a:tint val="75000"/>
                  </a:schemeClr>
                </a:solidFill>
              </a:defRPr>
            </a:lvl7pPr>
            <a:lvl8pPr marL="3200131" indent="0">
              <a:buNone/>
              <a:defRPr sz="1400">
                <a:solidFill>
                  <a:schemeClr val="tx1">
                    <a:tint val="75000"/>
                  </a:schemeClr>
                </a:solidFill>
              </a:defRPr>
            </a:lvl8pPr>
            <a:lvl9pPr marL="3657292"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7546064-3F81-40E4-AF43-F0114894FE39}"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425325196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62CF6BEF-25EC-42A1-A202-92E64CE4AE39}"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22172403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162" indent="0">
              <a:buNone/>
              <a:defRPr sz="2000" b="1"/>
            </a:lvl2pPr>
            <a:lvl3pPr marL="914323" indent="0">
              <a:buNone/>
              <a:defRPr sz="1800" b="1"/>
            </a:lvl3pPr>
            <a:lvl4pPr marL="1371485" indent="0">
              <a:buNone/>
              <a:defRPr sz="1600" b="1"/>
            </a:lvl4pPr>
            <a:lvl5pPr marL="1828646" indent="0">
              <a:buNone/>
              <a:defRPr sz="1600" b="1"/>
            </a:lvl5pPr>
            <a:lvl6pPr marL="2285807" indent="0">
              <a:buNone/>
              <a:defRPr sz="1600" b="1"/>
            </a:lvl6pPr>
            <a:lvl7pPr marL="2742969" indent="0">
              <a:buNone/>
              <a:defRPr sz="1600" b="1"/>
            </a:lvl7pPr>
            <a:lvl8pPr marL="3200131" indent="0">
              <a:buNone/>
              <a:defRPr sz="1600" b="1"/>
            </a:lvl8pPr>
            <a:lvl9pPr marL="365729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1" y="1535114"/>
            <a:ext cx="4041775" cy="639762"/>
          </a:xfrm>
        </p:spPr>
        <p:txBody>
          <a:bodyPr anchor="b"/>
          <a:lstStyle>
            <a:lvl1pPr marL="0" indent="0">
              <a:buNone/>
              <a:defRPr sz="2400" b="1"/>
            </a:lvl1pPr>
            <a:lvl2pPr marL="457162" indent="0">
              <a:buNone/>
              <a:defRPr sz="2000" b="1"/>
            </a:lvl2pPr>
            <a:lvl3pPr marL="914323" indent="0">
              <a:buNone/>
              <a:defRPr sz="1800" b="1"/>
            </a:lvl3pPr>
            <a:lvl4pPr marL="1371485" indent="0">
              <a:buNone/>
              <a:defRPr sz="1600" b="1"/>
            </a:lvl4pPr>
            <a:lvl5pPr marL="1828646" indent="0">
              <a:buNone/>
              <a:defRPr sz="1600" b="1"/>
            </a:lvl5pPr>
            <a:lvl6pPr marL="2285807" indent="0">
              <a:buNone/>
              <a:defRPr sz="1600" b="1"/>
            </a:lvl6pPr>
            <a:lvl7pPr marL="2742969" indent="0">
              <a:buNone/>
              <a:defRPr sz="1600" b="1"/>
            </a:lvl7pPr>
            <a:lvl8pPr marL="3200131" indent="0">
              <a:buNone/>
              <a:defRPr sz="1600" b="1"/>
            </a:lvl8pPr>
            <a:lvl9pPr marL="365729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35223DB6-1025-4D46-9B09-B30164AFE292}"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61588278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A179C79-861F-4250-A6BC-60DCA3177A9C}"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24842349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15553EC-2986-44BC-ADA4-6CE26B6F1972}"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7338943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162" indent="0">
              <a:buNone/>
              <a:defRPr sz="1200"/>
            </a:lvl2pPr>
            <a:lvl3pPr marL="914323" indent="0">
              <a:buNone/>
              <a:defRPr sz="1000"/>
            </a:lvl3pPr>
            <a:lvl4pPr marL="1371485" indent="0">
              <a:buNone/>
              <a:defRPr sz="900"/>
            </a:lvl4pPr>
            <a:lvl5pPr marL="1828646" indent="0">
              <a:buNone/>
              <a:defRPr sz="900"/>
            </a:lvl5pPr>
            <a:lvl6pPr marL="2285807" indent="0">
              <a:buNone/>
              <a:defRPr sz="900"/>
            </a:lvl6pPr>
            <a:lvl7pPr marL="2742969" indent="0">
              <a:buNone/>
              <a:defRPr sz="900"/>
            </a:lvl7pPr>
            <a:lvl8pPr marL="3200131" indent="0">
              <a:buNone/>
              <a:defRPr sz="900"/>
            </a:lvl8pPr>
            <a:lvl9pPr marL="365729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9E7D456F-3718-479C-9ED5-6D72FA609F75}"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21081378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162" indent="0">
              <a:buNone/>
              <a:defRPr sz="2800"/>
            </a:lvl2pPr>
            <a:lvl3pPr marL="914323" indent="0">
              <a:buNone/>
              <a:defRPr sz="2400"/>
            </a:lvl3pPr>
            <a:lvl4pPr marL="1371485" indent="0">
              <a:buNone/>
              <a:defRPr sz="2000"/>
            </a:lvl4pPr>
            <a:lvl5pPr marL="1828646" indent="0">
              <a:buNone/>
              <a:defRPr sz="2000"/>
            </a:lvl5pPr>
            <a:lvl6pPr marL="2285807" indent="0">
              <a:buNone/>
              <a:defRPr sz="2000"/>
            </a:lvl6pPr>
            <a:lvl7pPr marL="2742969" indent="0">
              <a:buNone/>
              <a:defRPr sz="2000"/>
            </a:lvl7pPr>
            <a:lvl8pPr marL="3200131" indent="0">
              <a:buNone/>
              <a:defRPr sz="2000"/>
            </a:lvl8pPr>
            <a:lvl9pPr marL="3657292"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62" indent="0">
              <a:buNone/>
              <a:defRPr sz="1200"/>
            </a:lvl2pPr>
            <a:lvl3pPr marL="914323" indent="0">
              <a:buNone/>
              <a:defRPr sz="1000"/>
            </a:lvl3pPr>
            <a:lvl4pPr marL="1371485" indent="0">
              <a:buNone/>
              <a:defRPr sz="900"/>
            </a:lvl4pPr>
            <a:lvl5pPr marL="1828646" indent="0">
              <a:buNone/>
              <a:defRPr sz="900"/>
            </a:lvl5pPr>
            <a:lvl6pPr marL="2285807" indent="0">
              <a:buNone/>
              <a:defRPr sz="900"/>
            </a:lvl6pPr>
            <a:lvl7pPr marL="2742969" indent="0">
              <a:buNone/>
              <a:defRPr sz="900"/>
            </a:lvl7pPr>
            <a:lvl8pPr marL="3200131" indent="0">
              <a:buNone/>
              <a:defRPr sz="900"/>
            </a:lvl8pPr>
            <a:lvl9pPr marL="365729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722FC8F-A772-4141-B1DE-FC21E65EC7CF}"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0392846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E06EE5AB-AC42-4778-9A21-1F80D686FF23}"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39114255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8"/>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4FB80B9E-9A50-4D5B-8DC9-0FA1675BDA30}"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27015778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75"/>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059" indent="0" algn="ctr">
              <a:buNone/>
              <a:defRPr/>
            </a:lvl2pPr>
            <a:lvl3pPr marL="914118" indent="0" algn="ctr">
              <a:buNone/>
              <a:defRPr/>
            </a:lvl3pPr>
            <a:lvl4pPr marL="1371176" indent="0" algn="ctr">
              <a:buNone/>
              <a:defRPr/>
            </a:lvl4pPr>
            <a:lvl5pPr marL="1828236" indent="0" algn="ctr">
              <a:buNone/>
              <a:defRPr/>
            </a:lvl5pPr>
            <a:lvl6pPr marL="2285295" indent="0" algn="ctr">
              <a:buNone/>
              <a:defRPr/>
            </a:lvl6pPr>
            <a:lvl7pPr marL="2742354" indent="0" algn="ctr">
              <a:buNone/>
              <a:defRPr/>
            </a:lvl7pPr>
            <a:lvl8pPr marL="3199412" indent="0" algn="ctr">
              <a:buNone/>
              <a:defRPr/>
            </a:lvl8pPr>
            <a:lvl9pPr marL="3656472"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8441A663-4031-469E-9168-CCFFE82C7E4C}"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765844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E1A06DC2-330C-402B-BE5C-5BB7200F2297}"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918922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52"/>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41"/>
            <a:ext cx="7772400" cy="1500187"/>
          </a:xfrm>
        </p:spPr>
        <p:txBody>
          <a:bodyPr anchor="b"/>
          <a:lstStyle>
            <a:lvl1pPr marL="0" indent="0">
              <a:buNone/>
              <a:defRPr sz="2000"/>
            </a:lvl1pPr>
            <a:lvl2pPr marL="457059" indent="0">
              <a:buNone/>
              <a:defRPr sz="1800"/>
            </a:lvl2pPr>
            <a:lvl3pPr marL="914118" indent="0">
              <a:buNone/>
              <a:defRPr sz="1600"/>
            </a:lvl3pPr>
            <a:lvl4pPr marL="1371176" indent="0">
              <a:buNone/>
              <a:defRPr sz="1400"/>
            </a:lvl4pPr>
            <a:lvl5pPr marL="1828236" indent="0">
              <a:buNone/>
              <a:defRPr sz="1400"/>
            </a:lvl5pPr>
            <a:lvl6pPr marL="2285295" indent="0">
              <a:buNone/>
              <a:defRPr sz="1400"/>
            </a:lvl6pPr>
            <a:lvl7pPr marL="2742354" indent="0">
              <a:buNone/>
              <a:defRPr sz="1400"/>
            </a:lvl7pPr>
            <a:lvl8pPr marL="3199412" indent="0">
              <a:buNone/>
              <a:defRPr sz="1400"/>
            </a:lvl8pPr>
            <a:lvl9pPr marL="3656472"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78E42DEE-10FD-4DAF-846E-5B4CD40F5338}"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081441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2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2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505DE5D3-26F1-43B8-ACC1-9759E570240D}"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67283784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7"/>
            <a:ext cx="4040188" cy="639763"/>
          </a:xfrm>
        </p:spPr>
        <p:txBody>
          <a:bodyPr anchor="b"/>
          <a:lstStyle>
            <a:lvl1pPr marL="0" indent="0">
              <a:buNone/>
              <a:defRPr sz="2400" b="1"/>
            </a:lvl1pPr>
            <a:lvl2pPr marL="457059" indent="0">
              <a:buNone/>
              <a:defRPr sz="2000" b="1"/>
            </a:lvl2pPr>
            <a:lvl3pPr marL="914118" indent="0">
              <a:buNone/>
              <a:defRPr sz="1800" b="1"/>
            </a:lvl3pPr>
            <a:lvl4pPr marL="1371176" indent="0">
              <a:buNone/>
              <a:defRPr sz="1600" b="1"/>
            </a:lvl4pPr>
            <a:lvl5pPr marL="1828236" indent="0">
              <a:buNone/>
              <a:defRPr sz="1600" b="1"/>
            </a:lvl5pPr>
            <a:lvl6pPr marL="2285295" indent="0">
              <a:buNone/>
              <a:defRPr sz="1600" b="1"/>
            </a:lvl6pPr>
            <a:lvl7pPr marL="2742354" indent="0">
              <a:buNone/>
              <a:defRPr sz="1600" b="1"/>
            </a:lvl7pPr>
            <a:lvl8pPr marL="3199412" indent="0">
              <a:buNone/>
              <a:defRPr sz="1600" b="1"/>
            </a:lvl8pPr>
            <a:lvl9pPr marL="365647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51" y="1535117"/>
            <a:ext cx="4041775" cy="639763"/>
          </a:xfrm>
        </p:spPr>
        <p:txBody>
          <a:bodyPr anchor="b"/>
          <a:lstStyle>
            <a:lvl1pPr marL="0" indent="0">
              <a:buNone/>
              <a:defRPr sz="2400" b="1"/>
            </a:lvl1pPr>
            <a:lvl2pPr marL="457059" indent="0">
              <a:buNone/>
              <a:defRPr sz="2000" b="1"/>
            </a:lvl2pPr>
            <a:lvl3pPr marL="914118" indent="0">
              <a:buNone/>
              <a:defRPr sz="1800" b="1"/>
            </a:lvl3pPr>
            <a:lvl4pPr marL="1371176" indent="0">
              <a:buNone/>
              <a:defRPr sz="1600" b="1"/>
            </a:lvl4pPr>
            <a:lvl5pPr marL="1828236" indent="0">
              <a:buNone/>
              <a:defRPr sz="1600" b="1"/>
            </a:lvl5pPr>
            <a:lvl6pPr marL="2285295" indent="0">
              <a:buNone/>
              <a:defRPr sz="1600" b="1"/>
            </a:lvl6pPr>
            <a:lvl7pPr marL="2742354" indent="0">
              <a:buNone/>
              <a:defRPr sz="1600" b="1"/>
            </a:lvl7pPr>
            <a:lvl8pPr marL="3199412" indent="0">
              <a:buNone/>
              <a:defRPr sz="1600" b="1"/>
            </a:lvl8pPr>
            <a:lvl9pPr marL="365647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5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97963494-283B-4D58-8D12-2A0263007A9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690992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62FA546D-AFC1-455F-AE67-29421ED9FF4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929108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C5955D28-F08A-4FF8-A078-A854DE2B481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0574724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68"/>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10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13"/>
            <a:ext cx="3008313" cy="4691063"/>
          </a:xfrm>
        </p:spPr>
        <p:txBody>
          <a:bodyPr/>
          <a:lstStyle>
            <a:lvl1pPr marL="0" indent="0">
              <a:buNone/>
              <a:defRPr sz="1400"/>
            </a:lvl1pPr>
            <a:lvl2pPr marL="457059" indent="0">
              <a:buNone/>
              <a:defRPr sz="1200"/>
            </a:lvl2pPr>
            <a:lvl3pPr marL="914118" indent="0">
              <a:buNone/>
              <a:defRPr sz="1000"/>
            </a:lvl3pPr>
            <a:lvl4pPr marL="1371176" indent="0">
              <a:buNone/>
              <a:defRPr sz="900"/>
            </a:lvl4pPr>
            <a:lvl5pPr marL="1828236" indent="0">
              <a:buNone/>
              <a:defRPr sz="900"/>
            </a:lvl5pPr>
            <a:lvl6pPr marL="2285295" indent="0">
              <a:buNone/>
              <a:defRPr sz="900"/>
            </a:lvl6pPr>
            <a:lvl7pPr marL="2742354" indent="0">
              <a:buNone/>
              <a:defRPr sz="900"/>
            </a:lvl7pPr>
            <a:lvl8pPr marL="3199412" indent="0">
              <a:buNone/>
              <a:defRPr sz="900"/>
            </a:lvl8pPr>
            <a:lvl9pPr marL="3656472"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A31FE4EB-4CE7-4FC8-9D87-9C6E36D5B0D9}"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1902805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19"/>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059" indent="0">
              <a:buNone/>
              <a:defRPr sz="2800"/>
            </a:lvl2pPr>
            <a:lvl3pPr marL="914118" indent="0">
              <a:buNone/>
              <a:defRPr sz="2400"/>
            </a:lvl3pPr>
            <a:lvl4pPr marL="1371176" indent="0">
              <a:buNone/>
              <a:defRPr sz="2000"/>
            </a:lvl4pPr>
            <a:lvl5pPr marL="1828236" indent="0">
              <a:buNone/>
              <a:defRPr sz="2000"/>
            </a:lvl5pPr>
            <a:lvl6pPr marL="2285295" indent="0">
              <a:buNone/>
              <a:defRPr sz="2000"/>
            </a:lvl6pPr>
            <a:lvl7pPr marL="2742354" indent="0">
              <a:buNone/>
              <a:defRPr sz="2000"/>
            </a:lvl7pPr>
            <a:lvl8pPr marL="3199412" indent="0">
              <a:buNone/>
              <a:defRPr sz="2000"/>
            </a:lvl8pPr>
            <a:lvl9pPr marL="3656472"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57"/>
            <a:ext cx="5486400" cy="804863"/>
          </a:xfrm>
        </p:spPr>
        <p:txBody>
          <a:bodyPr/>
          <a:lstStyle>
            <a:lvl1pPr marL="0" indent="0">
              <a:buNone/>
              <a:defRPr sz="1400"/>
            </a:lvl1pPr>
            <a:lvl2pPr marL="457059" indent="0">
              <a:buNone/>
              <a:defRPr sz="1200"/>
            </a:lvl2pPr>
            <a:lvl3pPr marL="914118" indent="0">
              <a:buNone/>
              <a:defRPr sz="1000"/>
            </a:lvl3pPr>
            <a:lvl4pPr marL="1371176" indent="0">
              <a:buNone/>
              <a:defRPr sz="900"/>
            </a:lvl4pPr>
            <a:lvl5pPr marL="1828236" indent="0">
              <a:buNone/>
              <a:defRPr sz="900"/>
            </a:lvl5pPr>
            <a:lvl6pPr marL="2285295" indent="0">
              <a:buNone/>
              <a:defRPr sz="900"/>
            </a:lvl6pPr>
            <a:lvl7pPr marL="2742354" indent="0">
              <a:buNone/>
              <a:defRPr sz="900"/>
            </a:lvl7pPr>
            <a:lvl8pPr marL="3199412" indent="0">
              <a:buNone/>
              <a:defRPr sz="900"/>
            </a:lvl8pPr>
            <a:lvl9pPr marL="3656472"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38DA204B-A1B4-4E8F-96E8-7EF187C39448}"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1075888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9A2A2404-E734-491F-8357-7B0C500CE36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8122294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90"/>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90"/>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C940D673-06A9-40C4-8EC0-7D2AA3158F26}"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40325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7"/>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740"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740" y="1990783"/>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367"/>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6"/>
            <a:ext cx="2160588"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5"/>
            <a:ext cx="2160588"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951420535"/>
      </p:ext>
    </p:extLst>
  </p:cSld>
  <p:clrMap bg1="lt1" tx1="dk1" bg2="lt2" tx2="dk2" accent1="accent1" accent2="accent2" accent3="accent3" accent4="accent4" accent5="accent5" accent6="accent6" hlink="hlink" folHlink="folHlink"/>
  <p:sldLayoutIdLst>
    <p:sldLayoutId id="2147500258" r:id="rId1"/>
    <p:sldLayoutId id="2147500259" r:id="rId2"/>
    <p:sldLayoutId id="2147500260" r:id="rId3"/>
    <p:sldLayoutId id="2147500261" r:id="rId4"/>
    <p:sldLayoutId id="2147500262" r:id="rId5"/>
    <p:sldLayoutId id="2147500263" r:id="rId6"/>
    <p:sldLayoutId id="2147500264" r:id="rId7"/>
    <p:sldLayoutId id="2147500265" r:id="rId8"/>
    <p:sldLayoutId id="2147500266" r:id="rId9"/>
    <p:sldLayoutId id="2147500267" r:id="rId10"/>
    <p:sldLayoutId id="214750026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標題版面配置區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smtClean="0"/>
              <a:t>按一下以編輯母片標題樣式</a:t>
            </a:r>
          </a:p>
        </p:txBody>
      </p:sp>
      <p:sp>
        <p:nvSpPr>
          <p:cNvPr id="9219" name="文字版面配置區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6"/>
            <a:ext cx="21336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
        <p:nvSpPr>
          <p:cNvPr id="5" name="頁尾版面配置區 4"/>
          <p:cNvSpPr>
            <a:spLocks noGrp="1"/>
          </p:cNvSpPr>
          <p:nvPr>
            <p:ph type="ftr" sz="quarter" idx="3"/>
          </p:nvPr>
        </p:nvSpPr>
        <p:spPr>
          <a:xfrm>
            <a:off x="3124200" y="6356356"/>
            <a:ext cx="28956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
        <p:nvSpPr>
          <p:cNvPr id="6" name="投影片編號版面配置區 5"/>
          <p:cNvSpPr>
            <a:spLocks noGrp="1"/>
          </p:cNvSpPr>
          <p:nvPr>
            <p:ph type="sldNum" sz="quarter" idx="4"/>
          </p:nvPr>
        </p:nvSpPr>
        <p:spPr>
          <a:xfrm>
            <a:off x="6553200" y="6356356"/>
            <a:ext cx="21336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14C0E2AB-EE73-460D-87A6-4D908BF08581}" type="slidenum">
              <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Tree>
    <p:extLst>
      <p:ext uri="{BB962C8B-B14F-4D97-AF65-F5344CB8AC3E}">
        <p14:creationId xmlns:p14="http://schemas.microsoft.com/office/powerpoint/2010/main" val="2787293598"/>
      </p:ext>
    </p:extLst>
  </p:cSld>
  <p:clrMap bg1="lt1" tx1="dk1" bg2="lt2" tx2="dk2" accent1="accent1" accent2="accent2" accent3="accent3" accent4="accent4" accent5="accent5" accent6="accent6" hlink="hlink" folHlink="folHlink"/>
  <p:sldLayoutIdLst>
    <p:sldLayoutId id="2147500270" r:id="rId1"/>
    <p:sldLayoutId id="2147500271" r:id="rId2"/>
    <p:sldLayoutId id="2147500272" r:id="rId3"/>
    <p:sldLayoutId id="2147500273" r:id="rId4"/>
    <p:sldLayoutId id="2147500274" r:id="rId5"/>
    <p:sldLayoutId id="2147500275" r:id="rId6"/>
    <p:sldLayoutId id="2147500276" r:id="rId7"/>
    <p:sldLayoutId id="2147500277" r:id="rId8"/>
    <p:sldLayoutId id="2147500278" r:id="rId9"/>
    <p:sldLayoutId id="2147500279" r:id="rId10"/>
    <p:sldLayoutId id="214750028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62" algn="ctr" rtl="0" fontAlgn="base">
        <a:spcBef>
          <a:spcPct val="0"/>
        </a:spcBef>
        <a:spcAft>
          <a:spcPct val="0"/>
        </a:spcAft>
        <a:defRPr sz="4400">
          <a:solidFill>
            <a:schemeClr val="tx1"/>
          </a:solidFill>
          <a:latin typeface="Calibri" pitchFamily="34" charset="0"/>
        </a:defRPr>
      </a:lvl6pPr>
      <a:lvl7pPr marL="914323" algn="ctr" rtl="0" fontAlgn="base">
        <a:spcBef>
          <a:spcPct val="0"/>
        </a:spcBef>
        <a:spcAft>
          <a:spcPct val="0"/>
        </a:spcAft>
        <a:defRPr sz="4400">
          <a:solidFill>
            <a:schemeClr val="tx1"/>
          </a:solidFill>
          <a:latin typeface="Calibri" pitchFamily="34" charset="0"/>
        </a:defRPr>
      </a:lvl7pPr>
      <a:lvl8pPr marL="1371485" algn="ctr" rtl="0" fontAlgn="base">
        <a:spcBef>
          <a:spcPct val="0"/>
        </a:spcBef>
        <a:spcAft>
          <a:spcPct val="0"/>
        </a:spcAft>
        <a:defRPr sz="4400">
          <a:solidFill>
            <a:schemeClr val="tx1"/>
          </a:solidFill>
          <a:latin typeface="Calibri" pitchFamily="34" charset="0"/>
        </a:defRPr>
      </a:lvl8pPr>
      <a:lvl9pPr marL="1828646" algn="ctr" rtl="0" fontAlgn="base">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88"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50"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12"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73"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23" rtl="0" eaLnBrk="1" latinLnBrk="0" hangingPunct="1">
        <a:defRPr sz="1800" kern="1200">
          <a:solidFill>
            <a:schemeClr val="tx1"/>
          </a:solidFill>
          <a:latin typeface="+mn-lt"/>
          <a:ea typeface="+mn-ea"/>
          <a:cs typeface="+mn-cs"/>
        </a:defRPr>
      </a:lvl1pPr>
      <a:lvl2pPr marL="457162" algn="l" defTabSz="914323" rtl="0" eaLnBrk="1" latinLnBrk="0" hangingPunct="1">
        <a:defRPr sz="1800" kern="1200">
          <a:solidFill>
            <a:schemeClr val="tx1"/>
          </a:solidFill>
          <a:latin typeface="+mn-lt"/>
          <a:ea typeface="+mn-ea"/>
          <a:cs typeface="+mn-cs"/>
        </a:defRPr>
      </a:lvl2pPr>
      <a:lvl3pPr marL="914323" algn="l" defTabSz="914323" rtl="0" eaLnBrk="1" latinLnBrk="0" hangingPunct="1">
        <a:defRPr sz="1800" kern="1200">
          <a:solidFill>
            <a:schemeClr val="tx1"/>
          </a:solidFill>
          <a:latin typeface="+mn-lt"/>
          <a:ea typeface="+mn-ea"/>
          <a:cs typeface="+mn-cs"/>
        </a:defRPr>
      </a:lvl3pPr>
      <a:lvl4pPr marL="1371485" algn="l" defTabSz="914323" rtl="0" eaLnBrk="1" latinLnBrk="0" hangingPunct="1">
        <a:defRPr sz="1800" kern="1200">
          <a:solidFill>
            <a:schemeClr val="tx1"/>
          </a:solidFill>
          <a:latin typeface="+mn-lt"/>
          <a:ea typeface="+mn-ea"/>
          <a:cs typeface="+mn-cs"/>
        </a:defRPr>
      </a:lvl4pPr>
      <a:lvl5pPr marL="1828646" algn="l" defTabSz="914323" rtl="0" eaLnBrk="1" latinLnBrk="0" hangingPunct="1">
        <a:defRPr sz="1800" kern="1200">
          <a:solidFill>
            <a:schemeClr val="tx1"/>
          </a:solidFill>
          <a:latin typeface="+mn-lt"/>
          <a:ea typeface="+mn-ea"/>
          <a:cs typeface="+mn-cs"/>
        </a:defRPr>
      </a:lvl5pPr>
      <a:lvl6pPr marL="2285807" algn="l" defTabSz="914323" rtl="0" eaLnBrk="1" latinLnBrk="0" hangingPunct="1">
        <a:defRPr sz="1800" kern="1200">
          <a:solidFill>
            <a:schemeClr val="tx1"/>
          </a:solidFill>
          <a:latin typeface="+mn-lt"/>
          <a:ea typeface="+mn-ea"/>
          <a:cs typeface="+mn-cs"/>
        </a:defRPr>
      </a:lvl6pPr>
      <a:lvl7pPr marL="2742969" algn="l" defTabSz="914323" rtl="0" eaLnBrk="1" latinLnBrk="0" hangingPunct="1">
        <a:defRPr sz="1800" kern="1200">
          <a:solidFill>
            <a:schemeClr val="tx1"/>
          </a:solidFill>
          <a:latin typeface="+mn-lt"/>
          <a:ea typeface="+mn-ea"/>
          <a:cs typeface="+mn-cs"/>
        </a:defRPr>
      </a:lvl7pPr>
      <a:lvl8pPr marL="3200131" algn="l" defTabSz="914323" rtl="0" eaLnBrk="1" latinLnBrk="0" hangingPunct="1">
        <a:defRPr sz="1800" kern="1200">
          <a:solidFill>
            <a:schemeClr val="tx1"/>
          </a:solidFill>
          <a:latin typeface="+mn-lt"/>
          <a:ea typeface="+mn-ea"/>
          <a:cs typeface="+mn-cs"/>
        </a:defRPr>
      </a:lvl8pPr>
      <a:lvl9pPr marL="3657292" algn="l" defTabSz="914323"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1" tIns="45706" rIns="91411" bIns="45706" numCol="1" anchor="ctr" anchorCtr="0" compatLnSpc="1">
            <a:prstTxWarp prst="textNoShape">
              <a:avLst/>
            </a:prstTxWarp>
          </a:bodyPr>
          <a:lstStyle/>
          <a:p>
            <a:pPr lvl="0"/>
            <a:r>
              <a:rPr lang="en-US" altLang="zh-TW" smtClean="0"/>
              <a:t>Click to edit Master title style</a:t>
            </a:r>
          </a:p>
        </p:txBody>
      </p:sp>
      <p:sp>
        <p:nvSpPr>
          <p:cNvPr id="614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1" tIns="45706" rIns="91411" bIns="45706"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6813"/>
            <a:ext cx="2133600" cy="476250"/>
          </a:xfrm>
          <a:prstGeom prst="rect">
            <a:avLst/>
          </a:prstGeom>
          <a:noFill/>
          <a:ln w="9525">
            <a:noFill/>
            <a:miter lim="800000"/>
            <a:headEnd/>
            <a:tailEnd/>
          </a:ln>
          <a:effectLst/>
        </p:spPr>
        <p:txBody>
          <a:bodyPr vert="horz" wrap="square" lIns="91411" tIns="45706" rIns="91411" bIns="45706" numCol="1" anchor="t" anchorCtr="0" compatLnSpc="1">
            <a:prstTxWarp prst="textNoShape">
              <a:avLst/>
            </a:prstTxWarp>
          </a:bodyPr>
          <a:lstStyle>
            <a:lvl1pPr defTabSz="912767">
              <a:defRPr sz="1400">
                <a:solidFill>
                  <a:srgbClr val="000000"/>
                </a:solidFill>
                <a:latin typeface="Arial" charset="0"/>
                <a:ea typeface="新細明體" charset="-120"/>
                <a:cs typeface="Arial" charset="0"/>
              </a:defRPr>
            </a:lvl1pPr>
          </a:lstStyle>
          <a:p>
            <a:pPr marL="0" marR="0" lvl="0" indent="0" algn="l" defTabSz="912767"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3124200" y="6246813"/>
            <a:ext cx="2895600" cy="476250"/>
          </a:xfrm>
          <a:prstGeom prst="rect">
            <a:avLst/>
          </a:prstGeom>
          <a:noFill/>
          <a:ln w="9525">
            <a:noFill/>
            <a:miter lim="800000"/>
            <a:headEnd/>
            <a:tailEnd/>
          </a:ln>
          <a:effectLst/>
        </p:spPr>
        <p:txBody>
          <a:bodyPr vert="horz" wrap="square" lIns="91411" tIns="45706" rIns="91411" bIns="45706" numCol="1" anchor="t" anchorCtr="0" compatLnSpc="1">
            <a:prstTxWarp prst="textNoShape">
              <a:avLst/>
            </a:prstTxWarp>
          </a:bodyPr>
          <a:lstStyle>
            <a:lvl1pPr algn="ctr" defTabSz="912767">
              <a:defRPr sz="1400">
                <a:solidFill>
                  <a:srgbClr val="000000"/>
                </a:solidFill>
                <a:latin typeface="Arial" charset="0"/>
                <a:ea typeface="新細明體" charset="-120"/>
                <a:cs typeface="Arial" charset="0"/>
              </a:defRPr>
            </a:lvl1pPr>
          </a:lstStyle>
          <a:p>
            <a:pPr marL="0" marR="0" lvl="0" indent="0" algn="ctr" defTabSz="912767"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6553200" y="6246813"/>
            <a:ext cx="2133600" cy="476250"/>
          </a:xfrm>
          <a:prstGeom prst="rect">
            <a:avLst/>
          </a:prstGeom>
          <a:noFill/>
          <a:ln w="9525">
            <a:noFill/>
            <a:miter lim="800000"/>
            <a:headEnd/>
            <a:tailEnd/>
          </a:ln>
          <a:effectLst/>
        </p:spPr>
        <p:txBody>
          <a:bodyPr vert="horz" wrap="square" lIns="91411" tIns="45706" rIns="91411" bIns="45706" numCol="1" anchor="t" anchorCtr="0" compatLnSpc="1">
            <a:prstTxWarp prst="textNoShape">
              <a:avLst/>
            </a:prstTxWarp>
          </a:bodyPr>
          <a:lstStyle>
            <a:lvl1pPr algn="r" defTabSz="912767">
              <a:defRPr sz="1400">
                <a:solidFill>
                  <a:srgbClr val="000000"/>
                </a:solidFill>
                <a:latin typeface="Arial" charset="0"/>
                <a:ea typeface="新細明體" charset="-120"/>
                <a:cs typeface="Arial" charset="0"/>
              </a:defRPr>
            </a:lvl1pPr>
          </a:lstStyle>
          <a:p>
            <a:pPr marL="0" marR="0" lvl="0" indent="0" algn="r" defTabSz="912767" rtl="0" eaLnBrk="1" fontAlgn="base" latinLnBrk="0" hangingPunct="1">
              <a:lnSpc>
                <a:spcPct val="100000"/>
              </a:lnSpc>
              <a:spcBef>
                <a:spcPct val="0"/>
              </a:spcBef>
              <a:spcAft>
                <a:spcPct val="0"/>
              </a:spcAft>
              <a:buClrTx/>
              <a:buSzTx/>
              <a:buFontTx/>
              <a:buNone/>
              <a:tabLst/>
              <a:defRPr/>
            </a:pPr>
            <a:fld id="{BFA2DDDD-16CD-41C9-8FA1-A152E0AD65EA}" type="slidenum">
              <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2767"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568361750"/>
      </p:ext>
    </p:extLst>
  </p:cSld>
  <p:clrMap bg1="lt1" tx1="dk1" bg2="lt2" tx2="dk2" accent1="accent1" accent2="accent2" accent3="accent3" accent4="accent4" accent5="accent5" accent6="accent6" hlink="hlink" folHlink="folHlink"/>
  <p:sldLayoutIdLst>
    <p:sldLayoutId id="2147500282" r:id="rId1"/>
    <p:sldLayoutId id="2147500283" r:id="rId2"/>
    <p:sldLayoutId id="2147500284" r:id="rId3"/>
    <p:sldLayoutId id="2147500285" r:id="rId4"/>
    <p:sldLayoutId id="2147500286" r:id="rId5"/>
    <p:sldLayoutId id="2147500287" r:id="rId6"/>
    <p:sldLayoutId id="2147500288" r:id="rId7"/>
    <p:sldLayoutId id="2147500289" r:id="rId8"/>
    <p:sldLayoutId id="2147500290" r:id="rId9"/>
    <p:sldLayoutId id="2147500291" r:id="rId10"/>
    <p:sldLayoutId id="214750029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059" algn="ctr" rtl="0" fontAlgn="base">
        <a:spcBef>
          <a:spcPct val="0"/>
        </a:spcBef>
        <a:spcAft>
          <a:spcPct val="0"/>
        </a:spcAft>
        <a:defRPr sz="4400">
          <a:solidFill>
            <a:schemeClr val="tx2"/>
          </a:solidFill>
          <a:latin typeface="Arial" charset="0"/>
        </a:defRPr>
      </a:lvl6pPr>
      <a:lvl7pPr marL="914118" algn="ctr" rtl="0" fontAlgn="base">
        <a:spcBef>
          <a:spcPct val="0"/>
        </a:spcBef>
        <a:spcAft>
          <a:spcPct val="0"/>
        </a:spcAft>
        <a:defRPr sz="4400">
          <a:solidFill>
            <a:schemeClr val="tx2"/>
          </a:solidFill>
          <a:latin typeface="Arial" charset="0"/>
        </a:defRPr>
      </a:lvl7pPr>
      <a:lvl8pPr marL="1371176" algn="ctr" rtl="0" fontAlgn="base">
        <a:spcBef>
          <a:spcPct val="0"/>
        </a:spcBef>
        <a:spcAft>
          <a:spcPct val="0"/>
        </a:spcAft>
        <a:defRPr sz="4400">
          <a:solidFill>
            <a:schemeClr val="tx2"/>
          </a:solidFill>
          <a:latin typeface="Arial" charset="0"/>
        </a:defRPr>
      </a:lvl8pPr>
      <a:lvl9pPr marL="1828236" algn="ctr" rtl="0" fontAlgn="base">
        <a:spcBef>
          <a:spcPct val="0"/>
        </a:spcBef>
        <a:spcAft>
          <a:spcPct val="0"/>
        </a:spcAft>
        <a:defRPr sz="4400">
          <a:solidFill>
            <a:schemeClr val="tx2"/>
          </a:solidFill>
          <a:latin typeface="Arial" charset="0"/>
        </a:defRPr>
      </a:lvl9pPr>
    </p:titleStyle>
    <p:bodyStyle>
      <a:lvl1pPr marL="338138" indent="-338138" algn="l" rtl="0" eaLnBrk="0" fontAlgn="base" hangingPunct="0">
        <a:spcBef>
          <a:spcPct val="20000"/>
        </a:spcBef>
        <a:spcAft>
          <a:spcPct val="0"/>
        </a:spcAft>
        <a:buChar char="•"/>
        <a:defRPr sz="3200">
          <a:solidFill>
            <a:schemeClr val="tx1"/>
          </a:solidFill>
          <a:latin typeface="+mn-lt"/>
          <a:ea typeface="+mn-ea"/>
          <a:cs typeface="+mn-cs"/>
        </a:defRPr>
      </a:lvl1pPr>
      <a:lvl2pPr marL="738188" indent="-280988" algn="l" rtl="0" eaLnBrk="0" fontAlgn="base" hangingPunct="0">
        <a:spcBef>
          <a:spcPct val="20000"/>
        </a:spcBef>
        <a:spcAft>
          <a:spcPct val="0"/>
        </a:spcAft>
        <a:buChar char="–"/>
        <a:defRPr sz="2800">
          <a:solidFill>
            <a:schemeClr val="tx1"/>
          </a:solidFill>
          <a:latin typeface="+mn-lt"/>
        </a:defRPr>
      </a:lvl2pPr>
      <a:lvl3pPr marL="1138238" indent="-223838" algn="l" rtl="0" eaLnBrk="0" fontAlgn="base" hangingPunct="0">
        <a:spcBef>
          <a:spcPct val="20000"/>
        </a:spcBef>
        <a:spcAft>
          <a:spcPct val="0"/>
        </a:spcAft>
        <a:buChar char="•"/>
        <a:defRPr sz="2400">
          <a:solidFill>
            <a:schemeClr val="tx1"/>
          </a:solidFill>
          <a:latin typeface="+mn-lt"/>
        </a:defRPr>
      </a:lvl3pPr>
      <a:lvl4pPr marL="1595438" indent="-223838" algn="l" rtl="0" eaLnBrk="0" fontAlgn="base" hangingPunct="0">
        <a:spcBef>
          <a:spcPct val="20000"/>
        </a:spcBef>
        <a:spcAft>
          <a:spcPct val="0"/>
        </a:spcAft>
        <a:buChar char="–"/>
        <a:defRPr sz="2000">
          <a:solidFill>
            <a:schemeClr val="tx1"/>
          </a:solidFill>
          <a:latin typeface="+mn-lt"/>
        </a:defRPr>
      </a:lvl4pPr>
      <a:lvl5pPr marL="2052638" indent="-223838" algn="l" rtl="0" eaLnBrk="0" fontAlgn="base" hangingPunct="0">
        <a:spcBef>
          <a:spcPct val="20000"/>
        </a:spcBef>
        <a:spcAft>
          <a:spcPct val="0"/>
        </a:spcAft>
        <a:buChar char="»"/>
        <a:defRPr sz="2000">
          <a:solidFill>
            <a:schemeClr val="tx1"/>
          </a:solidFill>
          <a:latin typeface="+mn-lt"/>
        </a:defRPr>
      </a:lvl5pPr>
      <a:lvl6pPr marL="2513824" indent="-228529" algn="l" rtl="0" fontAlgn="base">
        <a:spcBef>
          <a:spcPct val="20000"/>
        </a:spcBef>
        <a:spcAft>
          <a:spcPct val="0"/>
        </a:spcAft>
        <a:buChar char="»"/>
        <a:defRPr sz="2000">
          <a:solidFill>
            <a:schemeClr val="tx1"/>
          </a:solidFill>
          <a:latin typeface="+mn-lt"/>
        </a:defRPr>
      </a:lvl6pPr>
      <a:lvl7pPr marL="2970884" indent="-228529" algn="l" rtl="0" fontAlgn="base">
        <a:spcBef>
          <a:spcPct val="20000"/>
        </a:spcBef>
        <a:spcAft>
          <a:spcPct val="0"/>
        </a:spcAft>
        <a:buChar char="»"/>
        <a:defRPr sz="2000">
          <a:solidFill>
            <a:schemeClr val="tx1"/>
          </a:solidFill>
          <a:latin typeface="+mn-lt"/>
        </a:defRPr>
      </a:lvl7pPr>
      <a:lvl8pPr marL="3427944" indent="-228529" algn="l" rtl="0" fontAlgn="base">
        <a:spcBef>
          <a:spcPct val="20000"/>
        </a:spcBef>
        <a:spcAft>
          <a:spcPct val="0"/>
        </a:spcAft>
        <a:buChar char="»"/>
        <a:defRPr sz="2000">
          <a:solidFill>
            <a:schemeClr val="tx1"/>
          </a:solidFill>
          <a:latin typeface="+mn-lt"/>
        </a:defRPr>
      </a:lvl8pPr>
      <a:lvl9pPr marL="3885001" indent="-22852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118" rtl="0" eaLnBrk="1" latinLnBrk="0" hangingPunct="1">
        <a:defRPr sz="1800" kern="1200">
          <a:solidFill>
            <a:schemeClr val="tx1"/>
          </a:solidFill>
          <a:latin typeface="+mn-lt"/>
          <a:ea typeface="+mn-ea"/>
          <a:cs typeface="+mn-cs"/>
        </a:defRPr>
      </a:lvl1pPr>
      <a:lvl2pPr marL="457059" algn="l" defTabSz="914118" rtl="0" eaLnBrk="1" latinLnBrk="0" hangingPunct="1">
        <a:defRPr sz="1800" kern="1200">
          <a:solidFill>
            <a:schemeClr val="tx1"/>
          </a:solidFill>
          <a:latin typeface="+mn-lt"/>
          <a:ea typeface="+mn-ea"/>
          <a:cs typeface="+mn-cs"/>
        </a:defRPr>
      </a:lvl2pPr>
      <a:lvl3pPr marL="914118" algn="l" defTabSz="914118" rtl="0" eaLnBrk="1" latinLnBrk="0" hangingPunct="1">
        <a:defRPr sz="1800" kern="1200">
          <a:solidFill>
            <a:schemeClr val="tx1"/>
          </a:solidFill>
          <a:latin typeface="+mn-lt"/>
          <a:ea typeface="+mn-ea"/>
          <a:cs typeface="+mn-cs"/>
        </a:defRPr>
      </a:lvl3pPr>
      <a:lvl4pPr marL="1371176" algn="l" defTabSz="914118" rtl="0" eaLnBrk="1" latinLnBrk="0" hangingPunct="1">
        <a:defRPr sz="1800" kern="1200">
          <a:solidFill>
            <a:schemeClr val="tx1"/>
          </a:solidFill>
          <a:latin typeface="+mn-lt"/>
          <a:ea typeface="+mn-ea"/>
          <a:cs typeface="+mn-cs"/>
        </a:defRPr>
      </a:lvl4pPr>
      <a:lvl5pPr marL="1828236" algn="l" defTabSz="914118" rtl="0" eaLnBrk="1" latinLnBrk="0" hangingPunct="1">
        <a:defRPr sz="1800" kern="1200">
          <a:solidFill>
            <a:schemeClr val="tx1"/>
          </a:solidFill>
          <a:latin typeface="+mn-lt"/>
          <a:ea typeface="+mn-ea"/>
          <a:cs typeface="+mn-cs"/>
        </a:defRPr>
      </a:lvl5pPr>
      <a:lvl6pPr marL="2285295" algn="l" defTabSz="914118" rtl="0" eaLnBrk="1" latinLnBrk="0" hangingPunct="1">
        <a:defRPr sz="1800" kern="1200">
          <a:solidFill>
            <a:schemeClr val="tx1"/>
          </a:solidFill>
          <a:latin typeface="+mn-lt"/>
          <a:ea typeface="+mn-ea"/>
          <a:cs typeface="+mn-cs"/>
        </a:defRPr>
      </a:lvl6pPr>
      <a:lvl7pPr marL="2742354" algn="l" defTabSz="914118" rtl="0" eaLnBrk="1" latinLnBrk="0" hangingPunct="1">
        <a:defRPr sz="1800" kern="1200">
          <a:solidFill>
            <a:schemeClr val="tx1"/>
          </a:solidFill>
          <a:latin typeface="+mn-lt"/>
          <a:ea typeface="+mn-ea"/>
          <a:cs typeface="+mn-cs"/>
        </a:defRPr>
      </a:lvl7pPr>
      <a:lvl8pPr marL="3199412" algn="l" defTabSz="914118" rtl="0" eaLnBrk="1" latinLnBrk="0" hangingPunct="1">
        <a:defRPr sz="1800" kern="1200">
          <a:solidFill>
            <a:schemeClr val="tx1"/>
          </a:solidFill>
          <a:latin typeface="+mn-lt"/>
          <a:ea typeface="+mn-ea"/>
          <a:cs typeface="+mn-cs"/>
        </a:defRPr>
      </a:lvl8pPr>
      <a:lvl9pPr marL="3656472" algn="l" defTabSz="9141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0"/>
            <a:ext cx="9144000" cy="6705600"/>
          </a:xfrm>
          <a:prstGeom prst="rect">
            <a:avLst/>
          </a:prstGeom>
        </p:spPr>
      </p:pic>
    </p:spTree>
    <p:extLst>
      <p:ext uri="{BB962C8B-B14F-4D97-AF65-F5344CB8AC3E}">
        <p14:creationId xmlns:p14="http://schemas.microsoft.com/office/powerpoint/2010/main" val="8388185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01065" y="2394105"/>
            <a:ext cx="9144000" cy="120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報告事項</a:t>
            </a:r>
            <a:endParaRPr kumimoji="0" lang="en-US" altLang="zh-TW" sz="9600" b="1" i="1" u="none" strike="noStrike" kern="1200" cap="none" spc="0" normalizeH="0" baseline="0" noProof="0" dirty="0">
              <a:ln>
                <a:noFill/>
              </a:ln>
              <a:solidFill>
                <a:srgbClr val="002060"/>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4544366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44387" name="TextBox 1"/>
          <p:cNvSpPr txBox="1">
            <a:spLocks noChangeArrowheads="1"/>
          </p:cNvSpPr>
          <p:nvPr/>
        </p:nvSpPr>
        <p:spPr bwMode="auto">
          <a:xfrm>
            <a:off x="240407" y="1721869"/>
            <a:ext cx="8487178" cy="3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6" rIns="91411" bIns="45706">
            <a:spAutoFit/>
          </a:bodyPr>
          <a:lstStyle>
            <a:lvl1pPr defTabSz="912813" eaLnBrk="0" hangingPunct="0">
              <a:spcBef>
                <a:spcPct val="20000"/>
              </a:spcBef>
              <a:buChar char="•"/>
              <a:defRPr sz="3200">
                <a:solidFill>
                  <a:schemeClr val="tx1"/>
                </a:solidFill>
                <a:latin typeface="Arial" charset="0"/>
              </a:defRPr>
            </a:lvl1pPr>
            <a:lvl2pPr marL="742950" indent="-285750" defTabSz="912813" eaLnBrk="0" hangingPunct="0">
              <a:spcBef>
                <a:spcPct val="20000"/>
              </a:spcBef>
              <a:buChar char="–"/>
              <a:defRPr sz="2800">
                <a:solidFill>
                  <a:schemeClr val="tx1"/>
                </a:solidFill>
                <a:latin typeface="Arial" charset="0"/>
              </a:defRPr>
            </a:lvl2pPr>
            <a:lvl3pPr marL="1143000" indent="-228600" defTabSz="912813" eaLnBrk="0" hangingPunct="0">
              <a:spcBef>
                <a:spcPct val="20000"/>
              </a:spcBef>
              <a:buChar char="•"/>
              <a:defRPr sz="2400">
                <a:solidFill>
                  <a:schemeClr val="tx1"/>
                </a:solidFill>
                <a:latin typeface="Arial" charset="0"/>
              </a:defRPr>
            </a:lvl3pPr>
            <a:lvl4pPr marL="1600200" indent="-228600" defTabSz="912813" eaLnBrk="0" hangingPunct="0">
              <a:spcBef>
                <a:spcPct val="20000"/>
              </a:spcBef>
              <a:buChar char="–"/>
              <a:defRPr sz="2000">
                <a:solidFill>
                  <a:schemeClr val="tx1"/>
                </a:solidFill>
                <a:latin typeface="Arial" charset="0"/>
              </a:defRPr>
            </a:lvl4pPr>
            <a:lvl5pPr marL="2057400" indent="-228600" defTabSz="912813" eaLnBrk="0" hangingPunct="0">
              <a:spcBef>
                <a:spcPct val="20000"/>
              </a:spcBef>
              <a:buChar char="»"/>
              <a:defRPr sz="2000">
                <a:solidFill>
                  <a:schemeClr val="tx1"/>
                </a:solidFill>
                <a:latin typeface="Arial" charset="0"/>
              </a:defRPr>
            </a:lvl5pPr>
            <a:lvl6pPr marL="2514600" indent="-228600" defTabSz="912813" eaLnBrk="0" fontAlgn="base" hangingPunct="0">
              <a:spcBef>
                <a:spcPct val="20000"/>
              </a:spcBef>
              <a:spcAft>
                <a:spcPct val="0"/>
              </a:spcAft>
              <a:buChar char="»"/>
              <a:defRPr sz="2000">
                <a:solidFill>
                  <a:schemeClr val="tx1"/>
                </a:solidFill>
                <a:latin typeface="Arial" charset="0"/>
              </a:defRPr>
            </a:lvl6pPr>
            <a:lvl7pPr marL="2971800" indent="-228600" defTabSz="912813" eaLnBrk="0" fontAlgn="base" hangingPunct="0">
              <a:spcBef>
                <a:spcPct val="20000"/>
              </a:spcBef>
              <a:spcAft>
                <a:spcPct val="0"/>
              </a:spcAft>
              <a:buChar char="»"/>
              <a:defRPr sz="2000">
                <a:solidFill>
                  <a:schemeClr val="tx1"/>
                </a:solidFill>
                <a:latin typeface="Arial" charset="0"/>
              </a:defRPr>
            </a:lvl7pPr>
            <a:lvl8pPr marL="3429000" indent="-228600" defTabSz="912813" eaLnBrk="0" fontAlgn="base" hangingPunct="0">
              <a:spcBef>
                <a:spcPct val="20000"/>
              </a:spcBef>
              <a:spcAft>
                <a:spcPct val="0"/>
              </a:spcAft>
              <a:buChar char="»"/>
              <a:defRPr sz="2000">
                <a:solidFill>
                  <a:schemeClr val="tx1"/>
                </a:solidFill>
                <a:latin typeface="Arial" charset="0"/>
              </a:defRPr>
            </a:lvl8pPr>
            <a:lvl9pPr marL="3886200" indent="-228600" defTabSz="912813" eaLnBrk="0" fontAlgn="base" hangingPunct="0">
              <a:spcBef>
                <a:spcPct val="20000"/>
              </a:spcBef>
              <a:spcAft>
                <a:spcPct val="0"/>
              </a:spcAft>
              <a:buChar char="»"/>
              <a:defRPr sz="2000">
                <a:solidFill>
                  <a:schemeClr val="tx1"/>
                </a:solidFill>
                <a:latin typeface="Arial"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zh-TW" sz="200" b="1" i="1"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因為教會的主日聚會取消，今天下午</a:t>
            </a:r>
            <a:r>
              <a:rPr kumimoji="0" lang="zh-TW" altLang="en-US" sz="2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1:15 PM</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清泉</a:t>
            </a:r>
            <a:r>
              <a:rPr kumimoji="0" lang="zh-TW" altLang="en-US" sz="2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101</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課程將以 </a:t>
            </a:r>
            <a:r>
              <a:rPr kumimoji="0"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WeChat </a:t>
            </a:r>
            <a:r>
              <a:rPr kumimoji="0" lang="en-US" altLang="zh-TW" sz="4400" b="1" i="0" u="sng" strike="noStrike" kern="1200" cap="none" spc="0" normalizeH="0" baseline="0" noProof="0" dirty="0" smtClean="0">
                <a:ln>
                  <a:noFill/>
                </a:ln>
                <a:solidFill>
                  <a:srgbClr val="FFFF00"/>
                </a:solidFill>
                <a:effectLst/>
                <a:uLnTx/>
                <a:uFillTx/>
                <a:latin typeface="Century" panose="02040604050505020304" pitchFamily="18" charset="0"/>
                <a:ea typeface="DFKai-SB" pitchFamily="65" charset="-120"/>
                <a:cs typeface="Arial" charset="0"/>
              </a:rPr>
              <a:t>conference call </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的方式分組上課，由各組組長帶領分享和討論。</a:t>
            </a:r>
            <a:endParaRPr kumimoji="0" lang="en-US" altLang="zh-TW" sz="4000" b="0" i="0" u="none" strike="noStrike" kern="1200" cap="none" spc="0" normalizeH="0" baseline="0" noProof="0" dirty="0" smtClean="0">
              <a:ln>
                <a:noFill/>
              </a:ln>
              <a:solidFill>
                <a:srgbClr val="FFFF00"/>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4420792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01065" y="2394105"/>
            <a:ext cx="9144000" cy="1323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禱告</a:t>
            </a:r>
            <a:endParaRPr kumimoji="0" lang="en-US" altLang="zh-TW" sz="11500" b="1" i="1" u="none" strike="noStrike" kern="1200" cap="none" spc="0" normalizeH="0" baseline="0" noProof="0" dirty="0">
              <a:ln>
                <a:noFill/>
              </a:ln>
              <a:solidFill>
                <a:srgbClr val="002060"/>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6626319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01065" y="2394105"/>
            <a:ext cx="9144000" cy="1323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a:t>
            </a: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息</a:t>
            </a:r>
            <a:endParaRPr kumimoji="0" lang="en-US" altLang="zh-TW" sz="115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2867737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3066" y="-142488"/>
            <a:ext cx="6545517" cy="7000488"/>
          </a:xfrm>
          <a:prstGeom prst="rect">
            <a:avLst/>
          </a:prstGeom>
        </p:spPr>
      </p:pic>
    </p:spTree>
    <p:extLst>
      <p:ext uri="{BB962C8B-B14F-4D97-AF65-F5344CB8AC3E}">
        <p14:creationId xmlns:p14="http://schemas.microsoft.com/office/powerpoint/2010/main" val="28557581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631" y="-66674"/>
            <a:ext cx="11262099" cy="6857999"/>
          </a:xfrm>
          <a:prstGeom prst="rect">
            <a:avLst/>
          </a:prstGeom>
        </p:spPr>
      </p:pic>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lvl="0" algn="ctr" defTabSz="456919" eaLnBrk="1" hangingPunct="1">
              <a:spcBef>
                <a:spcPts val="0"/>
              </a:spcBef>
              <a:buNone/>
              <a:defRPr/>
            </a:pPr>
            <a:r>
              <a:rPr kumimoji="1" lang="zh-TW" altLang="en-US" sz="8000" b="1" dirty="0" smtClean="0">
                <a:solidFill>
                  <a:srgbClr val="FFFFFF"/>
                </a:solidFill>
                <a:latin typeface="DFKai-SB" pitchFamily="65" charset="-120"/>
                <a:ea typeface="DFKai-SB" pitchFamily="65" charset="-120"/>
                <a:cs typeface="Arial" charset="0"/>
              </a:rPr>
              <a:t>蒙福人</a:t>
            </a:r>
            <a:r>
              <a:rPr kumimoji="1" lang="zh-TW" altLang="en-US" sz="8000" b="1" dirty="0">
                <a:solidFill>
                  <a:srgbClr val="FFFFFF"/>
                </a:solidFill>
                <a:latin typeface="DFKai-SB" pitchFamily="65" charset="-120"/>
                <a:ea typeface="DFKai-SB" pitchFamily="65" charset="-120"/>
                <a:cs typeface="Arial" charset="0"/>
              </a:rPr>
              <a:t>生</a:t>
            </a:r>
            <a:endParaRPr kumimoji="1" lang="en-US" altLang="zh-TW" sz="8000" b="1" dirty="0" smtClean="0">
              <a:solidFill>
                <a:srgbClr val="FFFFFF"/>
              </a:solidFill>
              <a:latin typeface="DFKai-SB" pitchFamily="65" charset="-120"/>
              <a:ea typeface="DFKai-SB" pitchFamily="65" charset="-120"/>
              <a:cs typeface="Arial" charset="0"/>
            </a:endParaRPr>
          </a:p>
          <a:p>
            <a:pPr lvl="0" algn="ctr" defTabSz="456919" eaLnBrk="1" hangingPunct="1">
              <a:spcBef>
                <a:spcPts val="0"/>
              </a:spcBef>
              <a:buNone/>
              <a:defRPr/>
            </a:pPr>
            <a:r>
              <a:rPr lang="en-US" altLang="zh-TW" sz="4800" b="1" kern="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The Blessed Life</a:t>
            </a: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6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2800" b="1" kern="0" dirty="0" smtClean="0">
                <a:solidFill>
                  <a:prstClr val="white"/>
                </a:solidFill>
                <a:latin typeface="Mongolian Baiti" panose="03000500000000000000" pitchFamily="66" charset="0"/>
                <a:ea typeface="新細明體" panose="02020500000000000000" pitchFamily="18" charset="-120"/>
                <a:cs typeface="Mongolian Baiti" panose="03000500000000000000" pitchFamily="66" charset="0"/>
              </a:rPr>
              <a:t>February 10</a:t>
            </a:r>
            <a:r>
              <a:rPr kumimoji="0" lang="en-US" altLang="zh-TW" sz="2800" b="1" i="0" u="none" strike="noStrike" kern="0" cap="none" spc="0" normalizeH="0" baseline="0" noProof="0" dirty="0" smtClean="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2019</a:t>
            </a:r>
            <a:endParaRPr kumimoji="0" lang="en-US" altLang="zh-TW" sz="2800" b="1" i="0" u="none" strike="noStrike" kern="0" cap="none" spc="0" normalizeH="0" baseline="0" noProof="0" dirty="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42322536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3092" y="0"/>
            <a:ext cx="5277816" cy="6858000"/>
          </a:xfrm>
          <a:prstGeom prst="rect">
            <a:avLst/>
          </a:prstGeom>
        </p:spPr>
      </p:pic>
    </p:spTree>
    <p:extLst>
      <p:ext uri="{BB962C8B-B14F-4D97-AF65-F5344CB8AC3E}">
        <p14:creationId xmlns:p14="http://schemas.microsoft.com/office/powerpoint/2010/main" val="6372749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310" y="310078"/>
            <a:ext cx="8975155" cy="6032421"/>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門徒遵著耶穌所吩咐的就去預備了逾越節的筵席</a:t>
            </a:r>
            <a:r>
              <a:rPr kumimoji="1" lang="zh-TW" altLang="en-US" sz="4800" b="1" dirty="0" smtClean="0">
                <a:solidFill>
                  <a:srgbClr val="FFFFFF"/>
                </a:solidFill>
                <a:latin typeface="DFKai-SB" panose="03000509000000000000" pitchFamily="65" charset="-120"/>
                <a:ea typeface="DFKai-SB" panose="03000509000000000000" pitchFamily="65" charset="-120"/>
              </a:rPr>
              <a:t>。 到</a:t>
            </a:r>
            <a:r>
              <a:rPr kumimoji="1" lang="zh-TW" altLang="en-US" sz="4800" b="1" dirty="0">
                <a:solidFill>
                  <a:srgbClr val="FFFFFF"/>
                </a:solidFill>
                <a:latin typeface="DFKai-SB" panose="03000509000000000000" pitchFamily="65" charset="-120"/>
                <a:ea typeface="DFKai-SB" panose="03000509000000000000" pitchFamily="65" charset="-120"/>
              </a:rPr>
              <a:t>了晚上，耶穌和十二個門徒坐席</a:t>
            </a:r>
            <a:r>
              <a:rPr kumimoji="1" lang="zh-TW" altLang="en-US" sz="4800" b="1" dirty="0" smtClean="0">
                <a:solidFill>
                  <a:srgbClr val="FFFFFF"/>
                </a:solidFill>
                <a:latin typeface="DFKai-SB" panose="03000509000000000000" pitchFamily="65" charset="-120"/>
                <a:ea typeface="DFKai-SB" panose="03000509000000000000" pitchFamily="65" charset="-120"/>
              </a:rPr>
              <a:t>。正</a:t>
            </a:r>
            <a:r>
              <a:rPr kumimoji="1" lang="zh-TW" altLang="en-US" sz="4800" b="1" dirty="0">
                <a:solidFill>
                  <a:srgbClr val="FFFFFF"/>
                </a:solidFill>
                <a:latin typeface="DFKai-SB" panose="03000509000000000000" pitchFamily="65" charset="-120"/>
                <a:ea typeface="DFKai-SB" panose="03000509000000000000" pitchFamily="65" charset="-120"/>
              </a:rPr>
              <a:t>吃的時候，耶穌說：「我實在告訴你們，你們中間有一個人要賣我了。</a:t>
            </a:r>
            <a:r>
              <a:rPr kumimoji="1" lang="zh-TW" altLang="en-US" sz="4800" b="1" dirty="0" smtClean="0">
                <a:solidFill>
                  <a:srgbClr val="FFFFFF"/>
                </a:solidFill>
                <a:latin typeface="DFKai-SB" panose="03000509000000000000" pitchFamily="65" charset="-120"/>
                <a:ea typeface="DFKai-SB" panose="03000509000000000000" pitchFamily="65" charset="-120"/>
              </a:rPr>
              <a:t>」他</a:t>
            </a:r>
            <a:r>
              <a:rPr kumimoji="1" lang="zh-TW" altLang="en-US" sz="4800" b="1" dirty="0">
                <a:solidFill>
                  <a:srgbClr val="FFFFFF"/>
                </a:solidFill>
                <a:latin typeface="DFKai-SB" panose="03000509000000000000" pitchFamily="65" charset="-120"/>
                <a:ea typeface="DFKai-SB" panose="03000509000000000000" pitchFamily="65" charset="-120"/>
              </a:rPr>
              <a:t>們就甚憂愁，一個一個地問他說：「主，是我嗎？</a:t>
            </a:r>
            <a:r>
              <a:rPr kumimoji="1" lang="zh-TW" altLang="en-US" sz="4800" b="1" dirty="0" smtClean="0">
                <a:solidFill>
                  <a:srgbClr val="FFFFFF"/>
                </a:solidFill>
                <a:latin typeface="DFKai-SB" panose="03000509000000000000" pitchFamily="65" charset="-120"/>
                <a:ea typeface="DFKai-SB" panose="03000509000000000000" pitchFamily="65" charset="-120"/>
              </a:rPr>
              <a:t>」</a:t>
            </a:r>
            <a:endParaRPr kumimoji="1" lang="en-US" altLang="zh-TW" sz="1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馬太福音</a:t>
            </a:r>
            <a:r>
              <a:rPr kumimoji="1" lang="zh-TW" altLang="en-US" sz="2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Matthew 26:19-22</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0845467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11618" name="Rectangle 1"/>
          <p:cNvSpPr>
            <a:spLocks noChangeArrowheads="1"/>
          </p:cNvSpPr>
          <p:nvPr/>
        </p:nvSpPr>
        <p:spPr bwMode="auto">
          <a:xfrm>
            <a:off x="14424" y="5887096"/>
            <a:ext cx="90805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4400" b="1" u="sng" dirty="0" smtClean="0">
                <a:solidFill>
                  <a:srgbClr val="FFFFFF"/>
                </a:solidFill>
                <a:latin typeface="DFKai-SB" pitchFamily="65" charset="-120"/>
                <a:ea typeface="DFKai-SB" pitchFamily="65" charset="-120"/>
                <a:cs typeface="Arial" charset="0"/>
              </a:rPr>
              <a:t>最後的</a:t>
            </a:r>
            <a:r>
              <a:rPr lang="zh-TW" altLang="en-US" sz="4400" b="1" u="sng" dirty="0">
                <a:solidFill>
                  <a:srgbClr val="FFFFFF"/>
                </a:solidFill>
                <a:latin typeface="DFKai-SB" pitchFamily="65" charset="-120"/>
                <a:ea typeface="DFKai-SB" pitchFamily="65" charset="-120"/>
                <a:cs typeface="Arial" charset="0"/>
              </a:rPr>
              <a:t>晚</a:t>
            </a:r>
            <a:r>
              <a:rPr kumimoji="0" lang="zh-TW" altLang="en-US" sz="4400" b="1" i="0" u="sng"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餐</a:t>
            </a:r>
            <a:r>
              <a:rPr kumimoji="0" lang="zh-TW" altLang="en-US" sz="4000" b="0" i="0" u="sng"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lang="en-US" altLang="zh-TW" sz="4000" u="sng" dirty="0" smtClean="0">
                <a:solidFill>
                  <a:srgbClr val="FFFFFF"/>
                </a:solidFill>
                <a:latin typeface="Mongolian Baiti" pitchFamily="66" charset="0"/>
                <a:ea typeface="DFKai-SB" pitchFamily="65" charset="-120"/>
                <a:cs typeface="Mongolian Baiti" pitchFamily="66" charset="0"/>
              </a:rPr>
              <a:t>The Last Supper</a:t>
            </a:r>
            <a:endParaRPr kumimoji="0" lang="en-US" altLang="zh-TW" sz="4000" b="0" i="0" u="sng" strike="noStrike" kern="1200" cap="none" spc="0" normalizeH="0" baseline="0" noProof="0" dirty="0" smtClean="0">
              <a:ln>
                <a:noFill/>
              </a:ln>
              <a:solidFill>
                <a:srgbClr val="FFFFFF"/>
              </a:solidFill>
              <a:effectLst/>
              <a:uLnTx/>
              <a:uFillTx/>
              <a:latin typeface="Mongolian Baiti" pitchFamily="66" charset="0"/>
              <a:ea typeface="DFKai-SB" pitchFamily="65" charset="-120"/>
              <a:cs typeface="Mongolian Baiti" pitchFamily="66"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p:txBody>
      </p:sp>
      <p:pic>
        <p:nvPicPr>
          <p:cNvPr id="205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450" y="201132"/>
            <a:ext cx="11525601" cy="5685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2804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10078"/>
            <a:ext cx="9019465" cy="6032421"/>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耶穌回答說：「同我蘸手在盤子裡的，就是他要賣我</a:t>
            </a:r>
            <a:r>
              <a:rPr kumimoji="1" lang="zh-TW" altLang="en-US" sz="4800" b="1" dirty="0" smtClean="0">
                <a:solidFill>
                  <a:srgbClr val="FFFFFF"/>
                </a:solidFill>
                <a:latin typeface="DFKai-SB" panose="03000509000000000000" pitchFamily="65" charset="-120"/>
                <a:ea typeface="DFKai-SB" panose="03000509000000000000" pitchFamily="65" charset="-120"/>
              </a:rPr>
              <a:t>。人</a:t>
            </a:r>
            <a:r>
              <a:rPr kumimoji="1" lang="zh-TW" altLang="en-US" sz="4800" b="1" dirty="0">
                <a:solidFill>
                  <a:srgbClr val="FFFFFF"/>
                </a:solidFill>
                <a:latin typeface="DFKai-SB" panose="03000509000000000000" pitchFamily="65" charset="-120"/>
                <a:ea typeface="DFKai-SB" panose="03000509000000000000" pitchFamily="65" charset="-120"/>
              </a:rPr>
              <a:t>子必要去世，正如經上指著他所寫的；但賣人子的人有禍了！那人不生在世上倒好。」 </a:t>
            </a:r>
            <a:r>
              <a:rPr kumimoji="1" lang="zh-TW" altLang="en-US" sz="4800" b="1" dirty="0" smtClean="0">
                <a:solidFill>
                  <a:srgbClr val="FFFFFF"/>
                </a:solidFill>
                <a:latin typeface="DFKai-SB" panose="03000509000000000000" pitchFamily="65" charset="-120"/>
                <a:ea typeface="DFKai-SB" panose="03000509000000000000" pitchFamily="65" charset="-120"/>
              </a:rPr>
              <a:t>賣</a:t>
            </a:r>
            <a:r>
              <a:rPr kumimoji="1" lang="zh-TW" altLang="en-US" sz="4800" b="1" dirty="0">
                <a:solidFill>
                  <a:srgbClr val="FFFFFF"/>
                </a:solidFill>
                <a:latin typeface="DFKai-SB" panose="03000509000000000000" pitchFamily="65" charset="-120"/>
                <a:ea typeface="DFKai-SB" panose="03000509000000000000" pitchFamily="65" charset="-120"/>
              </a:rPr>
              <a:t>耶穌的猶大問他說：「拉比，是我嗎？」耶穌說：「你說的是。</a:t>
            </a:r>
            <a:r>
              <a:rPr kumimoji="1" lang="zh-TW" altLang="en-US" sz="4800" b="1" dirty="0" smtClean="0">
                <a:solidFill>
                  <a:srgbClr val="FFFFFF"/>
                </a:solidFill>
                <a:latin typeface="DFKai-SB" panose="03000509000000000000" pitchFamily="65" charset="-120"/>
                <a:ea typeface="DFKai-SB" panose="03000509000000000000" pitchFamily="65" charset="-120"/>
              </a:rPr>
              <a:t>」</a:t>
            </a:r>
            <a:r>
              <a:rPr kumimoji="1" lang="zh-TW" altLang="en-US" sz="1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1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馬太福音</a:t>
            </a:r>
            <a:r>
              <a:rPr kumimoji="1" lang="zh-TW" altLang="en-US" sz="2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Matthew 26:23-25</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42220382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10078"/>
            <a:ext cx="9019465" cy="6032421"/>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他們吃的時候，耶穌拿起餅來，祝福，就擘開，遞給門徒，說：「你們拿著吃，這是我的身體」； </a:t>
            </a:r>
            <a:r>
              <a:rPr kumimoji="1" lang="zh-TW" altLang="en-US" sz="4800" b="1" dirty="0" smtClean="0">
                <a:solidFill>
                  <a:srgbClr val="FFFFFF"/>
                </a:solidFill>
                <a:latin typeface="DFKai-SB" panose="03000509000000000000" pitchFamily="65" charset="-120"/>
                <a:ea typeface="DFKai-SB" panose="03000509000000000000" pitchFamily="65" charset="-120"/>
              </a:rPr>
              <a:t>又</a:t>
            </a:r>
            <a:r>
              <a:rPr kumimoji="1" lang="zh-TW" altLang="en-US" sz="4800" b="1" dirty="0">
                <a:solidFill>
                  <a:srgbClr val="FFFFFF"/>
                </a:solidFill>
                <a:latin typeface="DFKai-SB" panose="03000509000000000000" pitchFamily="65" charset="-120"/>
                <a:ea typeface="DFKai-SB" panose="03000509000000000000" pitchFamily="65" charset="-120"/>
              </a:rPr>
              <a:t>拿起杯來，祝謝了，遞給他們，說：「你們都喝這個</a:t>
            </a:r>
            <a:r>
              <a:rPr kumimoji="1" lang="zh-TW" altLang="en-US" sz="4800" b="1" dirty="0" smtClean="0">
                <a:solidFill>
                  <a:srgbClr val="FFFFFF"/>
                </a:solidFill>
                <a:latin typeface="DFKai-SB" panose="03000509000000000000" pitchFamily="65" charset="-120"/>
                <a:ea typeface="DFKai-SB" panose="03000509000000000000" pitchFamily="65" charset="-120"/>
              </a:rPr>
              <a:t>；因</a:t>
            </a:r>
            <a:r>
              <a:rPr kumimoji="1" lang="zh-TW" altLang="en-US" sz="4800" b="1" dirty="0">
                <a:solidFill>
                  <a:srgbClr val="FFFFFF"/>
                </a:solidFill>
                <a:latin typeface="DFKai-SB" panose="03000509000000000000" pitchFamily="65" charset="-120"/>
                <a:ea typeface="DFKai-SB" panose="03000509000000000000" pitchFamily="65" charset="-120"/>
              </a:rPr>
              <a:t>為這是我立約的血，為多人流出來，使罪得赦</a:t>
            </a:r>
            <a:r>
              <a:rPr kumimoji="1" lang="zh-TW" altLang="en-US" sz="4800" b="1" dirty="0" smtClean="0">
                <a:solidFill>
                  <a:srgbClr val="FFFFFF"/>
                </a:solidFill>
                <a:latin typeface="DFKai-SB" panose="03000509000000000000" pitchFamily="65" charset="-120"/>
                <a:ea typeface="DFKai-SB" panose="03000509000000000000" pitchFamily="65" charset="-120"/>
              </a:rPr>
              <a:t>。</a:t>
            </a:r>
            <a:r>
              <a:rPr kumimoji="1" lang="zh-TW" altLang="en-US" sz="1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1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馬太福音</a:t>
            </a:r>
            <a:r>
              <a:rPr kumimoji="1" lang="zh-TW" altLang="en-US" sz="2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Matthew 26:26-28</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6004311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310" y="310078"/>
            <a:ext cx="8975155" cy="6032421"/>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耶穌叫了十二個門徒來，給他們權柄，能趕逐污鬼，並醫治各樣的病症</a:t>
            </a:r>
            <a:r>
              <a:rPr kumimoji="1" lang="zh-TW" altLang="en-US" sz="4800" b="1" dirty="0" smtClean="0">
                <a:solidFill>
                  <a:srgbClr val="FFFFFF"/>
                </a:solidFill>
                <a:latin typeface="DFKai-SB" panose="03000509000000000000" pitchFamily="65" charset="-120"/>
                <a:ea typeface="DFKai-SB" panose="03000509000000000000" pitchFamily="65" charset="-120"/>
              </a:rPr>
              <a:t>。 這</a:t>
            </a:r>
            <a:r>
              <a:rPr kumimoji="1" lang="zh-TW" altLang="en-US" sz="4800" b="1" dirty="0">
                <a:solidFill>
                  <a:srgbClr val="FFFFFF"/>
                </a:solidFill>
                <a:latin typeface="DFKai-SB" panose="03000509000000000000" pitchFamily="65" charset="-120"/>
                <a:ea typeface="DFKai-SB" panose="03000509000000000000" pitchFamily="65" charset="-120"/>
              </a:rPr>
              <a:t>十二使徒的名：頭一個叫西門（又稱彼得），還有他兄弟安得烈，西庇太的兒子雅各和雅各的兄弟約翰</a:t>
            </a:r>
            <a:r>
              <a:rPr kumimoji="1" lang="zh-TW" altLang="en-US" sz="4800" b="1" dirty="0" smtClean="0">
                <a:solidFill>
                  <a:srgbClr val="FFFFFF"/>
                </a:solidFill>
                <a:latin typeface="DFKai-SB" panose="03000509000000000000" pitchFamily="65" charset="-120"/>
                <a:ea typeface="DFKai-SB" panose="03000509000000000000" pitchFamily="65" charset="-120"/>
              </a:rPr>
              <a:t>，</a:t>
            </a:r>
            <a:r>
              <a:rPr kumimoji="1" lang="en-US" altLang="zh-TW" sz="4800" b="1" dirty="0" smtClean="0">
                <a:solidFill>
                  <a:srgbClr val="FFFFFF"/>
                </a:solidFill>
                <a:latin typeface="DFKai-SB" panose="03000509000000000000" pitchFamily="65" charset="-120"/>
                <a:ea typeface="DFKai-SB" panose="03000509000000000000" pitchFamily="65" charset="-120"/>
              </a:rPr>
              <a:t>…</a:t>
            </a:r>
            <a:r>
              <a:rPr kumimoji="1" lang="zh-TW" altLang="en-US" sz="4800" b="1" dirty="0" smtClean="0">
                <a:solidFill>
                  <a:srgbClr val="FFFFFF"/>
                </a:solidFill>
                <a:latin typeface="DFKai-SB" panose="03000509000000000000" pitchFamily="65" charset="-120"/>
                <a:ea typeface="DFKai-SB" panose="03000509000000000000" pitchFamily="65" charset="-120"/>
              </a:rPr>
              <a:t>，</a:t>
            </a:r>
            <a:r>
              <a:rPr kumimoji="1" lang="zh-TW" altLang="en-US" sz="4800" b="1" dirty="0">
                <a:solidFill>
                  <a:srgbClr val="FFFFFF"/>
                </a:solidFill>
                <a:latin typeface="DFKai-SB" panose="03000509000000000000" pitchFamily="65" charset="-120"/>
                <a:ea typeface="DFKai-SB" panose="03000509000000000000" pitchFamily="65" charset="-120"/>
              </a:rPr>
              <a:t>還有賣耶穌的加略人猶大。 </a:t>
            </a:r>
            <a:endParaRPr kumimoji="1" lang="en-US" altLang="zh-TW" sz="48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馬太福音</a:t>
            </a:r>
            <a:r>
              <a:rPr kumimoji="1" lang="zh-TW" altLang="en-US" sz="2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Matthew </a:t>
            </a:r>
            <a:r>
              <a:rPr kumimoji="1" lang="en-US" altLang="zh-TW" sz="4000" b="1" dirty="0" smtClean="0">
                <a:solidFill>
                  <a:srgbClr val="FFFFFF"/>
                </a:solidFill>
                <a:latin typeface="Century" panose="02040604050505020304" pitchFamily="18" charset="0"/>
                <a:ea typeface="DFKai-SB" pitchFamily="65" charset="-120"/>
                <a:cs typeface="Arial" charset="0"/>
              </a:rPr>
              <a:t>10</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:1,2,4</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6244280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2114" y="535656"/>
            <a:ext cx="8604223" cy="4524315"/>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這時，撒但入了那稱為加略人猶大的心；他本是十二門徒裡的一個</a:t>
            </a:r>
            <a:r>
              <a:rPr kumimoji="1" lang="zh-TW" altLang="en-US" sz="4800" b="1" dirty="0" smtClean="0">
                <a:solidFill>
                  <a:srgbClr val="FFFFFF"/>
                </a:solidFill>
                <a:latin typeface="DFKai-SB" panose="03000509000000000000" pitchFamily="65" charset="-120"/>
                <a:ea typeface="DFKai-SB" panose="03000509000000000000" pitchFamily="65" charset="-120"/>
              </a:rPr>
              <a:t>。</a:t>
            </a:r>
            <a:r>
              <a:rPr kumimoji="1" lang="zh-TW" altLang="en-US" b="1" dirty="0" smtClean="0">
                <a:solidFill>
                  <a:srgbClr val="FFFFFF"/>
                </a:solidFill>
                <a:latin typeface="DFKai-SB" panose="03000509000000000000" pitchFamily="65" charset="-120"/>
                <a:ea typeface="DFKai-SB" panose="03000509000000000000" pitchFamily="65" charset="-120"/>
              </a:rPr>
              <a:t> </a:t>
            </a:r>
            <a:r>
              <a:rPr kumimoji="1" lang="zh-TW" altLang="en-US" sz="4800" b="1" dirty="0" smtClean="0">
                <a:solidFill>
                  <a:srgbClr val="FFFFFF"/>
                </a:solidFill>
                <a:latin typeface="DFKai-SB" panose="03000509000000000000" pitchFamily="65" charset="-120"/>
                <a:ea typeface="DFKai-SB" panose="03000509000000000000" pitchFamily="65" charset="-120"/>
              </a:rPr>
              <a:t>他</a:t>
            </a:r>
            <a:r>
              <a:rPr kumimoji="1" lang="zh-TW" altLang="en-US" sz="4800" b="1" dirty="0">
                <a:solidFill>
                  <a:srgbClr val="FFFFFF"/>
                </a:solidFill>
                <a:latin typeface="DFKai-SB" panose="03000509000000000000" pitchFamily="65" charset="-120"/>
                <a:ea typeface="DFKai-SB" panose="03000509000000000000" pitchFamily="65" charset="-120"/>
              </a:rPr>
              <a:t>去和祭司長並守殿官商量，怎麼可以把耶穌交給他們</a:t>
            </a:r>
            <a:r>
              <a:rPr kumimoji="1" lang="zh-TW" altLang="en-US" sz="4800" b="1" dirty="0" smtClean="0">
                <a:solidFill>
                  <a:srgbClr val="FFFFFF"/>
                </a:solidFill>
                <a:latin typeface="DFKai-SB" panose="03000509000000000000" pitchFamily="65" charset="-120"/>
                <a:ea typeface="DFKai-SB" panose="03000509000000000000" pitchFamily="65" charset="-120"/>
              </a:rPr>
              <a:t>。</a:t>
            </a:r>
            <a:r>
              <a:rPr kumimoji="1" lang="zh-TW" altLang="en-US" sz="3200" b="1" dirty="0" smtClean="0">
                <a:solidFill>
                  <a:srgbClr val="FFFFFF"/>
                </a:solidFill>
                <a:latin typeface="DFKai-SB" panose="03000509000000000000" pitchFamily="65" charset="-120"/>
                <a:ea typeface="DFKai-SB" panose="03000509000000000000" pitchFamily="65" charset="-120"/>
              </a:rPr>
              <a:t> </a:t>
            </a:r>
            <a:r>
              <a:rPr kumimoji="1" lang="zh-TW" altLang="en-US" sz="4800" b="1" dirty="0" smtClean="0">
                <a:solidFill>
                  <a:srgbClr val="FFFFFF"/>
                </a:solidFill>
                <a:latin typeface="DFKai-SB" panose="03000509000000000000" pitchFamily="65" charset="-120"/>
                <a:ea typeface="DFKai-SB" panose="03000509000000000000" pitchFamily="65" charset="-120"/>
              </a:rPr>
              <a:t>他</a:t>
            </a:r>
            <a:r>
              <a:rPr kumimoji="1" lang="zh-TW" altLang="en-US" sz="4800" b="1" dirty="0">
                <a:solidFill>
                  <a:srgbClr val="FFFFFF"/>
                </a:solidFill>
                <a:latin typeface="DFKai-SB" panose="03000509000000000000" pitchFamily="65" charset="-120"/>
                <a:ea typeface="DFKai-SB" panose="03000509000000000000" pitchFamily="65" charset="-120"/>
              </a:rPr>
              <a:t>們歡喜，就約定給他銀子</a:t>
            </a:r>
            <a:r>
              <a:rPr kumimoji="1" lang="zh-TW" altLang="en-US" sz="48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路加福音 </a:t>
            </a:r>
            <a:r>
              <a:rPr kumimoji="1" lang="en-US" altLang="zh-TW" sz="4000" b="1" dirty="0" smtClean="0">
                <a:solidFill>
                  <a:srgbClr val="FFFFFF"/>
                </a:solidFill>
                <a:latin typeface="Century" panose="02040604050505020304" pitchFamily="18" charset="0"/>
                <a:ea typeface="DFKai-SB" pitchFamily="65" charset="-120"/>
                <a:cs typeface="Arial" charset="0"/>
              </a:rPr>
              <a:t>Luke 22:3-5</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5152390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824675"/>
            <a:ext cx="9144000" cy="923330"/>
          </a:xfrm>
          <a:prstGeom prst="rect">
            <a:avLst/>
          </a:prstGeom>
        </p:spPr>
        <p:txBody>
          <a:bodyPr wrap="square">
            <a:spAutoFit/>
          </a:bodyPr>
          <a:lstStyle/>
          <a:p>
            <a:pPr lvl="0" algn="ctr" defTabSz="914400" fontAlgn="base">
              <a:spcBef>
                <a:spcPct val="0"/>
              </a:spcBef>
              <a:spcAft>
                <a:spcPct val="0"/>
              </a:spcAft>
              <a:defRPr/>
            </a:pPr>
            <a:r>
              <a:rPr kumimoji="0" lang="zh-TW" altLang="en-US"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穿防彈背心</a:t>
            </a:r>
            <a:r>
              <a:rPr kumimoji="0" lang="en-US" altLang="zh-TW"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a:t>
            </a:r>
            <a:r>
              <a:rPr kumimoji="0" lang="zh-TW" altLang="en-US"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bullet proof</a:t>
            </a:r>
            <a:r>
              <a:rPr kumimoji="0" lang="en-US" altLang="zh-TW" sz="4400" b="1" i="0" u="none" strike="noStrike" kern="1200" cap="none" spc="0" normalizeH="0" noProof="0" dirty="0" smtClean="0">
                <a:ln>
                  <a:noFill/>
                </a:ln>
                <a:solidFill>
                  <a:srgbClr val="FFFFFF"/>
                </a:solidFill>
                <a:effectLst/>
                <a:uLnTx/>
                <a:uFillTx/>
                <a:latin typeface="Century" panose="02040604050505020304" pitchFamily="18" charset="0"/>
                <a:ea typeface="DFKai-SB" pitchFamily="65" charset="-120"/>
                <a:cs typeface="Arial" charset="0"/>
              </a:rPr>
              <a:t> vest?</a:t>
            </a:r>
            <a:endParaRPr kumimoji="0"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3502" y="129581"/>
            <a:ext cx="6477417" cy="5755517"/>
          </a:xfrm>
          <a:prstGeom prst="rect">
            <a:avLst/>
          </a:prstGeom>
        </p:spPr>
      </p:pic>
    </p:spTree>
    <p:extLst>
      <p:ext uri="{BB962C8B-B14F-4D97-AF65-F5344CB8AC3E}">
        <p14:creationId xmlns:p14="http://schemas.microsoft.com/office/powerpoint/2010/main" val="27239977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63915"/>
            <a:ext cx="9059408" cy="6494085"/>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我必用清水灑在你們身上，你們就潔淨了。我要潔淨你們，使你們脫離一切的污穢，棄掉一切的偶像</a:t>
            </a:r>
            <a:r>
              <a:rPr kumimoji="1" lang="zh-TW" altLang="en-US" sz="4800" b="1" dirty="0" smtClean="0">
                <a:solidFill>
                  <a:srgbClr val="FFFFFF"/>
                </a:solidFill>
                <a:latin typeface="DFKai-SB" panose="03000509000000000000" pitchFamily="65" charset="-120"/>
                <a:ea typeface="DFKai-SB" panose="03000509000000000000" pitchFamily="65" charset="-120"/>
              </a:rPr>
              <a:t>。我</a:t>
            </a:r>
            <a:r>
              <a:rPr kumimoji="1" lang="zh-TW" altLang="en-US" sz="4800" b="1" dirty="0">
                <a:solidFill>
                  <a:srgbClr val="FFFFFF"/>
                </a:solidFill>
                <a:latin typeface="DFKai-SB" panose="03000509000000000000" pitchFamily="65" charset="-120"/>
                <a:ea typeface="DFKai-SB" panose="03000509000000000000" pitchFamily="65" charset="-120"/>
              </a:rPr>
              <a:t>也要賜給你們一個新心，將新靈放在你們裡面，又從你們的肉體中除掉石心，賜給你們肉心</a:t>
            </a:r>
            <a:r>
              <a:rPr kumimoji="1" lang="zh-TW" altLang="en-US" sz="4800" b="1" dirty="0" smtClean="0">
                <a:solidFill>
                  <a:srgbClr val="FFFFFF"/>
                </a:solidFill>
                <a:latin typeface="DFKai-SB" panose="03000509000000000000" pitchFamily="65" charset="-120"/>
                <a:ea typeface="DFKai-SB" panose="03000509000000000000" pitchFamily="65" charset="-120"/>
              </a:rPr>
              <a:t>。 </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以西結書 </a:t>
            </a:r>
            <a:r>
              <a:rPr kumimoji="1" lang="en-US" altLang="zh-TW" sz="4000" b="1" dirty="0" smtClean="0">
                <a:solidFill>
                  <a:srgbClr val="FFFFFF"/>
                </a:solidFill>
                <a:latin typeface="Century" panose="02040604050505020304" pitchFamily="18" charset="0"/>
                <a:ea typeface="DFKai-SB" pitchFamily="65" charset="-120"/>
                <a:cs typeface="Arial" charset="0"/>
              </a:rPr>
              <a:t>Ezekiel 36:25-26</a:t>
            </a:r>
            <a:r>
              <a:rPr kumimoji="1" lang="en-US" altLang="zh-TW" sz="4400" b="1" dirty="0">
                <a:solidFill>
                  <a:srgbClr val="FFFFFF"/>
                </a:solidFill>
                <a:latin typeface="DFKai-SB" pitchFamily="65" charset="-120"/>
                <a:ea typeface="DFKai-SB" pitchFamily="65" charset="-120"/>
                <a:cs typeface="Arial" charset="0"/>
              </a:rPr>
              <a:t>) </a:t>
            </a:r>
            <a:r>
              <a:rPr kumimoji="1" lang="en-US" altLang="zh-TW" sz="4000" b="1" dirty="0">
                <a:solidFill>
                  <a:srgbClr val="FFFFFF"/>
                </a:solidFill>
                <a:latin typeface="Century" panose="02040604050505020304" pitchFamily="18" charset="0"/>
                <a:ea typeface="DFKai-SB" pitchFamily="65" charset="-120"/>
                <a:cs typeface="Arial" charset="0"/>
              </a:rPr>
              <a:t>I will remove from you your heart of stone and give you a heart of flesh.</a:t>
            </a:r>
            <a:endParaRPr kumimoji="0" lang="en-US" altLang="zh-TW" sz="1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7085399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381" y="249655"/>
            <a:ext cx="8704928" cy="6555641"/>
          </a:xfrm>
          <a:prstGeom prst="rect">
            <a:avLst/>
          </a:prstGeom>
        </p:spPr>
        <p:txBody>
          <a:bodyPr wrap="square">
            <a:spAutoFit/>
          </a:bodyPr>
          <a:lstStyle/>
          <a:p>
            <a:pPr lvl="0" defTabSz="914400" fontAlgn="base">
              <a:spcBef>
                <a:spcPct val="0"/>
              </a:spcBef>
              <a:spcAft>
                <a:spcPct val="0"/>
              </a:spcAft>
              <a:defRPr/>
            </a:pPr>
            <a:r>
              <a:rPr kumimoji="1" lang="zh-TW" altLang="en-US" sz="4800" b="1" dirty="0" smtClean="0">
                <a:solidFill>
                  <a:srgbClr val="FFFFFF"/>
                </a:solidFill>
                <a:latin typeface="DFKai-SB" panose="03000509000000000000" pitchFamily="65" charset="-120"/>
                <a:ea typeface="DFKai-SB" panose="03000509000000000000" pitchFamily="65" charset="-120"/>
              </a:rPr>
              <a:t>一</a:t>
            </a:r>
            <a:r>
              <a:rPr kumimoji="1" lang="zh-TW" altLang="en-US" sz="4800" b="1" dirty="0">
                <a:solidFill>
                  <a:srgbClr val="FFFFFF"/>
                </a:solidFill>
                <a:latin typeface="DFKai-SB" panose="03000509000000000000" pitchFamily="65" charset="-120"/>
                <a:ea typeface="DFKai-SB" panose="03000509000000000000" pitchFamily="65" charset="-120"/>
              </a:rPr>
              <a:t>個人不能事奉兩個主；不是惡這個、愛那個，就是重這個、輕那個。你們不能又事奉</a:t>
            </a:r>
            <a:r>
              <a:rPr kumimoji="1" lang="zh-TW" altLang="en-US" sz="4000" b="1" dirty="0">
                <a:solidFill>
                  <a:srgbClr val="FFFFFF"/>
                </a:solidFill>
                <a:latin typeface="DFKai-SB" panose="03000509000000000000" pitchFamily="65" charset="-120"/>
                <a:ea typeface="DFKai-SB" panose="03000509000000000000" pitchFamily="65" charset="-120"/>
              </a:rPr>
              <a:t>　</a:t>
            </a:r>
            <a:r>
              <a:rPr kumimoji="1" lang="zh-TW" altLang="en-US" sz="4800" b="1" dirty="0">
                <a:solidFill>
                  <a:srgbClr val="FFFFFF"/>
                </a:solidFill>
                <a:latin typeface="DFKai-SB" panose="03000509000000000000" pitchFamily="65" charset="-120"/>
                <a:ea typeface="DFKai-SB" panose="03000509000000000000" pitchFamily="65" charset="-120"/>
              </a:rPr>
              <a:t>神，又事奉瑪門（瑪門：財利的意</a:t>
            </a:r>
            <a:r>
              <a:rPr kumimoji="1" lang="zh-TW" altLang="en-US" sz="4800" b="1" dirty="0" smtClean="0">
                <a:solidFill>
                  <a:srgbClr val="FFFFFF"/>
                </a:solidFill>
                <a:latin typeface="DFKai-SB" panose="03000509000000000000" pitchFamily="65" charset="-120"/>
                <a:ea typeface="DFKai-SB" panose="03000509000000000000" pitchFamily="65" charset="-120"/>
              </a:rPr>
              <a:t>思）。</a:t>
            </a:r>
            <a:r>
              <a:rPr kumimoji="1" lang="zh-TW" altLang="en-US" b="1" dirty="0" smtClean="0">
                <a:solidFill>
                  <a:srgbClr val="FFFFFF"/>
                </a:solidFill>
                <a:latin typeface="DFKai-SB" panose="03000509000000000000" pitchFamily="65" charset="-120"/>
                <a:ea typeface="DFKai-SB" panose="03000509000000000000" pitchFamily="65" charset="-120"/>
              </a:rPr>
              <a:t> </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馬太福音</a:t>
            </a:r>
            <a:r>
              <a:rPr kumimoji="1" lang="zh-TW" altLang="en-US" sz="2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Matthew </a:t>
            </a:r>
            <a:r>
              <a:rPr kumimoji="1" lang="en-US" altLang="zh-TW" sz="4000" b="1" noProof="0" dirty="0" smtClean="0">
                <a:solidFill>
                  <a:srgbClr val="FFFFFF"/>
                </a:solidFill>
                <a:latin typeface="Century" panose="02040604050505020304" pitchFamily="18" charset="0"/>
                <a:ea typeface="DFKai-SB" pitchFamily="65" charset="-120"/>
                <a:cs typeface="Arial" charset="0"/>
              </a:rPr>
              <a:t>6:2</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4</a:t>
            </a:r>
            <a:r>
              <a:rPr kumimoji="1" lang="en-US" altLang="zh-TW" sz="4400" b="1" dirty="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No </a:t>
            </a:r>
            <a:r>
              <a:rPr kumimoji="1" lang="en-US" altLang="zh-TW" sz="3600" b="1" dirty="0">
                <a:solidFill>
                  <a:srgbClr val="FFFFFF"/>
                </a:solidFill>
                <a:latin typeface="Century" panose="02040604050505020304" pitchFamily="18" charset="0"/>
                <a:ea typeface="DFKai-SB" pitchFamily="65" charset="-120"/>
                <a:cs typeface="Arial" charset="0"/>
              </a:rPr>
              <a:t>one can serve two masters. Either you will hate the one and love the other, or you will be devoted to the one and despise the other. You cannot serve both God and money.</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endParaRPr kumimoji="0" lang="en-US" altLang="zh-TW" sz="9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8555416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7" y="583995"/>
            <a:ext cx="9115803" cy="6186309"/>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貪財是萬惡之根。有人貪戀錢財，就被引誘離了真道，用許多愁苦把自己刺透</a:t>
            </a:r>
            <a:r>
              <a:rPr kumimoji="1" lang="zh-TW" altLang="en-US" sz="4800" b="1" dirty="0" smtClean="0">
                <a:solidFill>
                  <a:srgbClr val="FFFFFF"/>
                </a:solidFill>
                <a:latin typeface="DFKai-SB" panose="03000509000000000000" pitchFamily="65" charset="-120"/>
                <a:ea typeface="DFKai-SB" panose="03000509000000000000" pitchFamily="65" charset="-120"/>
              </a:rPr>
              <a:t>了。</a:t>
            </a:r>
            <a:r>
              <a:rPr kumimoji="1" lang="zh-TW" altLang="en-US" sz="2400" b="1" dirty="0" smtClean="0">
                <a:solidFill>
                  <a:srgbClr val="FFFFFF"/>
                </a:solidFill>
                <a:latin typeface="DFKai-SB" panose="03000509000000000000" pitchFamily="65" charset="-120"/>
                <a:ea typeface="DFKai-SB" panose="03000509000000000000" pitchFamily="65" charset="-120"/>
              </a:rPr>
              <a:t> </a:t>
            </a:r>
            <a:endParaRPr kumimoji="1" lang="en-US" altLang="zh-TW" sz="2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提摩太前書</a:t>
            </a:r>
            <a:r>
              <a:rPr kumimoji="1" lang="zh-TW" altLang="en-US" sz="2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1" dirty="0" smtClean="0">
                <a:solidFill>
                  <a:srgbClr val="FFFFFF"/>
                </a:solidFill>
                <a:latin typeface="Century" panose="02040604050505020304" pitchFamily="18" charset="0"/>
                <a:ea typeface="DFKai-SB" pitchFamily="65" charset="-120"/>
                <a:cs typeface="Arial" charset="0"/>
              </a:rPr>
              <a:t>1</a:t>
            </a:r>
            <a:r>
              <a:rPr kumimoji="1" lang="zh-TW" altLang="en-US" sz="4000" b="1" dirty="0" smtClean="0">
                <a:solidFill>
                  <a:srgbClr val="FFFFFF"/>
                </a:solidFill>
                <a:latin typeface="Century" panose="02040604050505020304" pitchFamily="18" charset="0"/>
                <a:ea typeface="DFKai-SB" pitchFamily="65" charset="-120"/>
                <a:cs typeface="Arial" charset="0"/>
              </a:rPr>
              <a:t> </a:t>
            </a:r>
            <a:r>
              <a:rPr kumimoji="1" lang="en-US" altLang="zh-TW" sz="4000" b="1" dirty="0" smtClean="0">
                <a:solidFill>
                  <a:srgbClr val="FFFFFF"/>
                </a:solidFill>
                <a:latin typeface="Century" panose="02040604050505020304" pitchFamily="18" charset="0"/>
                <a:ea typeface="DFKai-SB" pitchFamily="65" charset="-120"/>
                <a:cs typeface="Arial" charset="0"/>
              </a:rPr>
              <a:t>Timothy</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1" lang="en-US" altLang="zh-TW" sz="4000" b="1" noProof="0" dirty="0" smtClean="0">
                <a:solidFill>
                  <a:srgbClr val="FFFFFF"/>
                </a:solidFill>
                <a:latin typeface="Century" panose="02040604050505020304" pitchFamily="18" charset="0"/>
                <a:ea typeface="DFKai-SB" pitchFamily="65" charset="-120"/>
                <a:cs typeface="Arial" charset="0"/>
              </a:rPr>
              <a:t>6:10</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lang="en-US" altLang="zh-TW" sz="4400" b="1" dirty="0" smtClean="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8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lang="en-US" altLang="zh-TW" sz="4000" b="1" dirty="0" smtClean="0">
                <a:solidFill>
                  <a:srgbClr val="FFFFFF"/>
                </a:solidFill>
                <a:latin typeface="Century" panose="02040604050505020304" pitchFamily="18" charset="0"/>
                <a:ea typeface="DFKai-SB" pitchFamily="65" charset="-120"/>
                <a:cs typeface="Arial" charset="0"/>
              </a:rPr>
              <a:t>For </a:t>
            </a:r>
            <a:r>
              <a:rPr lang="en-US" altLang="zh-TW" sz="4000" b="1" dirty="0">
                <a:solidFill>
                  <a:srgbClr val="FFFFFF"/>
                </a:solidFill>
                <a:latin typeface="Century" panose="02040604050505020304" pitchFamily="18" charset="0"/>
                <a:ea typeface="DFKai-SB" pitchFamily="65" charset="-120"/>
                <a:cs typeface="Arial" charset="0"/>
              </a:rPr>
              <a:t>the love of money is a root of all kinds of evil. Some people, eager for money, have wandered from the faith and pierced themselves with many griefs.</a:t>
            </a:r>
            <a:endParaRPr kumimoji="0" lang="en-US" altLang="zh-TW" sz="1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3481539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732" y="535656"/>
            <a:ext cx="8849943" cy="5201424"/>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一個僕人不能事奉兩個主；不是惡這個愛那個，就是重這個輕那個</a:t>
            </a:r>
            <a:r>
              <a:rPr kumimoji="1" lang="zh-TW" altLang="en-US" sz="4800" b="1" dirty="0" smtClean="0">
                <a:solidFill>
                  <a:srgbClr val="FFFFFF"/>
                </a:solidFill>
                <a:latin typeface="DFKai-SB" panose="03000509000000000000" pitchFamily="65" charset="-120"/>
                <a:ea typeface="DFKai-SB" panose="03000509000000000000" pitchFamily="65" charset="-120"/>
              </a:rPr>
              <a:t>。 你</a:t>
            </a:r>
            <a:r>
              <a:rPr kumimoji="1" lang="zh-TW" altLang="en-US" sz="4800" b="1" dirty="0">
                <a:solidFill>
                  <a:srgbClr val="FFFFFF"/>
                </a:solidFill>
                <a:latin typeface="DFKai-SB" panose="03000509000000000000" pitchFamily="65" charset="-120"/>
                <a:ea typeface="DFKai-SB" panose="03000509000000000000" pitchFamily="65" charset="-120"/>
              </a:rPr>
              <a:t>們不能又事奉</a:t>
            </a:r>
            <a:r>
              <a:rPr kumimoji="1" lang="zh-TW" altLang="en-US" sz="4000" b="1" dirty="0">
                <a:solidFill>
                  <a:srgbClr val="FFFFFF"/>
                </a:solidFill>
                <a:latin typeface="DFKai-SB" panose="03000509000000000000" pitchFamily="65" charset="-120"/>
                <a:ea typeface="DFKai-SB" panose="03000509000000000000" pitchFamily="65" charset="-120"/>
              </a:rPr>
              <a:t>　</a:t>
            </a:r>
            <a:r>
              <a:rPr kumimoji="1" lang="zh-TW" altLang="en-US" sz="4800" b="1" dirty="0">
                <a:solidFill>
                  <a:srgbClr val="FFFFFF"/>
                </a:solidFill>
                <a:latin typeface="DFKai-SB" panose="03000509000000000000" pitchFamily="65" charset="-120"/>
                <a:ea typeface="DFKai-SB" panose="03000509000000000000" pitchFamily="65" charset="-120"/>
              </a:rPr>
              <a:t>神，又事奉瑪門。</a:t>
            </a:r>
            <a:r>
              <a:rPr kumimoji="1" lang="zh-TW" altLang="en-US" sz="4800" b="1" dirty="0" smtClean="0">
                <a:solidFill>
                  <a:srgbClr val="FFFFFF"/>
                </a:solidFill>
                <a:latin typeface="DFKai-SB" panose="03000509000000000000" pitchFamily="65" charset="-120"/>
                <a:ea typeface="DFKai-SB" panose="03000509000000000000" pitchFamily="65" charset="-120"/>
              </a:rPr>
              <a:t>」 法</a:t>
            </a:r>
            <a:r>
              <a:rPr kumimoji="1" lang="zh-TW" altLang="en-US" sz="4800" b="1" dirty="0">
                <a:solidFill>
                  <a:srgbClr val="FFFFFF"/>
                </a:solidFill>
                <a:latin typeface="DFKai-SB" panose="03000509000000000000" pitchFamily="65" charset="-120"/>
                <a:ea typeface="DFKai-SB" panose="03000509000000000000" pitchFamily="65" charset="-120"/>
              </a:rPr>
              <a:t>利賽人是貪愛錢財的；他們聽見這一切話，就嗤笑耶穌</a:t>
            </a:r>
            <a:r>
              <a:rPr kumimoji="1" lang="zh-TW" altLang="en-US" sz="4800" b="1" dirty="0" smtClean="0">
                <a:solidFill>
                  <a:srgbClr val="FFFFFF"/>
                </a:solidFill>
                <a:latin typeface="DFKai-SB" panose="03000509000000000000" pitchFamily="65" charset="-120"/>
                <a:ea typeface="DFKai-SB" panose="03000509000000000000" pitchFamily="65" charset="-120"/>
              </a:rPr>
              <a:t>。</a:t>
            </a:r>
            <a:endParaRPr kumimoji="1" lang="en-US" altLang="zh-TW" sz="48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路加福音 </a:t>
            </a:r>
            <a:r>
              <a:rPr kumimoji="1" lang="en-US" altLang="zh-TW" sz="4000" b="1" dirty="0" smtClean="0">
                <a:solidFill>
                  <a:srgbClr val="FFFFFF"/>
                </a:solidFill>
                <a:latin typeface="Century" panose="02040604050505020304" pitchFamily="18" charset="0"/>
                <a:ea typeface="DFKai-SB" pitchFamily="65" charset="-120"/>
                <a:cs typeface="Arial" charset="0"/>
              </a:rPr>
              <a:t>Luke 16:13-14</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6204469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0716" y="1535274"/>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3" name="TextBox 2"/>
          <p:cNvSpPr txBox="1"/>
          <p:nvPr/>
        </p:nvSpPr>
        <p:spPr>
          <a:xfrm>
            <a:off x="189325" y="508613"/>
            <a:ext cx="8986901" cy="1015663"/>
          </a:xfrm>
          <a:prstGeom prst="rect">
            <a:avLst/>
          </a:prstGeom>
          <a:noFill/>
        </p:spPr>
        <p:txBody>
          <a:bodyPr wrap="square" rtlCol="0">
            <a:spAutoFit/>
          </a:bodyPr>
          <a:lstStyle/>
          <a:p>
            <a:pPr lvl="0">
              <a:defRPr/>
            </a:pPr>
            <a:r>
              <a:rPr kumimoji="1" lang="zh-TW" altLang="en-US" sz="6000" b="1" noProof="0" dirty="0" smtClean="0">
                <a:solidFill>
                  <a:srgbClr val="FFFF00"/>
                </a:solidFill>
                <a:latin typeface="DFKai-SB" panose="03000509000000000000" pitchFamily="65" charset="-120"/>
                <a:ea typeface="DFKai-SB" panose="03000509000000000000" pitchFamily="65" charset="-120"/>
              </a:rPr>
              <a:t>瑪門的靈與</a:t>
            </a:r>
            <a:r>
              <a:rPr kumimoji="1" lang="zh-TW" altLang="en-US" sz="4400" b="1" noProof="0" dirty="0" smtClean="0">
                <a:solidFill>
                  <a:srgbClr val="FFFF00"/>
                </a:solidFill>
                <a:latin typeface="DFKai-SB" panose="03000509000000000000" pitchFamily="65" charset="-120"/>
                <a:ea typeface="DFKai-SB" panose="03000509000000000000" pitchFamily="65" charset="-120"/>
              </a:rPr>
              <a:t>  </a:t>
            </a:r>
            <a:r>
              <a:rPr kumimoji="1" lang="zh-TW" altLang="en-US" sz="6000" b="1" noProof="0" dirty="0" smtClean="0">
                <a:solidFill>
                  <a:srgbClr val="FFFF00"/>
                </a:solidFill>
                <a:latin typeface="DFKai-SB" panose="03000509000000000000" pitchFamily="65" charset="-120"/>
                <a:ea typeface="DFKai-SB" panose="03000509000000000000" pitchFamily="65" charset="-120"/>
              </a:rPr>
              <a:t>神的靈</a:t>
            </a:r>
            <a:endParaRPr kumimoji="1" lang="zh-TW" altLang="en-US" sz="60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581" y="2302725"/>
            <a:ext cx="7963739" cy="3552452"/>
          </a:xfrm>
          <a:prstGeom prst="rect">
            <a:avLst/>
          </a:prstGeom>
        </p:spPr>
      </p:pic>
      <p:sp>
        <p:nvSpPr>
          <p:cNvPr id="7" name="TextBox 6"/>
          <p:cNvSpPr txBox="1"/>
          <p:nvPr/>
        </p:nvSpPr>
        <p:spPr>
          <a:xfrm>
            <a:off x="2094660" y="3307147"/>
            <a:ext cx="4382675" cy="1446550"/>
          </a:xfrm>
          <a:prstGeom prst="rect">
            <a:avLst/>
          </a:prstGeom>
          <a:noFill/>
        </p:spPr>
        <p:txBody>
          <a:bodyPr wrap="square" rtlCol="0">
            <a:spAutoFit/>
          </a:bodyPr>
          <a:lstStyle/>
          <a:p>
            <a:pPr algn="ctr"/>
            <a:r>
              <a:rPr lang="en-US" sz="8800" b="1" dirty="0" smtClean="0">
                <a:solidFill>
                  <a:srgbClr val="C00000"/>
                </a:solidFill>
              </a:rPr>
              <a:t>????</a:t>
            </a:r>
            <a:r>
              <a:rPr lang="en-US" altLang="zh-TW" sz="8800" b="1" dirty="0" smtClean="0">
                <a:solidFill>
                  <a:srgbClr val="C00000"/>
                </a:solidFill>
              </a:rPr>
              <a:t>?</a:t>
            </a:r>
            <a:endParaRPr lang="en-US" sz="8800" b="1" dirty="0">
              <a:solidFill>
                <a:srgbClr val="C00000"/>
              </a:solidFill>
            </a:endParaRPr>
          </a:p>
        </p:txBody>
      </p:sp>
    </p:spTree>
    <p:extLst>
      <p:ext uri="{BB962C8B-B14F-4D97-AF65-F5344CB8AC3E}">
        <p14:creationId xmlns:p14="http://schemas.microsoft.com/office/powerpoint/2010/main" val="13658632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0716" y="1535274"/>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30716" y="1835200"/>
            <a:ext cx="8814785" cy="4031873"/>
          </a:xfrm>
          <a:prstGeom prst="rect">
            <a:avLst/>
          </a:prstGeom>
        </p:spPr>
        <p:txBody>
          <a:bodyPr wrap="square">
            <a:spAutoFit/>
          </a:bodyPr>
          <a:lstStyle/>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1" lang="zh-TW" altLang="en-US" sz="5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驕傲的靈 </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spirit of pride</a:t>
            </a:r>
          </a:p>
          <a:p>
            <a:pPr marR="0" lvl="0" algn="l" defTabSz="914400" rtl="0" eaLnBrk="1" fontAlgn="base" latinLnBrk="0" hangingPunct="1">
              <a:lnSpc>
                <a:spcPct val="100000"/>
              </a:lnSpc>
              <a:spcBef>
                <a:spcPct val="0"/>
              </a:spcBef>
              <a:spcAft>
                <a:spcPct val="0"/>
              </a:spcAft>
              <a:buClrTx/>
              <a:buSzTx/>
              <a:tabLst/>
              <a:defRPr/>
            </a:pPr>
            <a:endParaRPr kumimoji="1" lang="en-US" altLang="zh-TW" sz="2000" b="1" dirty="0" smtClean="0">
              <a:solidFill>
                <a:srgbClr val="FFFFFF"/>
              </a:solidFill>
              <a:latin typeface="DFKai-SB" panose="03000509000000000000" pitchFamily="65" charset="-120"/>
              <a:ea typeface="DFKai-SB" panose="03000509000000000000" pitchFamily="65" charset="-120"/>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1" lang="zh-TW" altLang="en-US" sz="5400" b="1" dirty="0" smtClean="0">
                <a:solidFill>
                  <a:srgbClr val="FFFFFF"/>
                </a:solidFill>
                <a:latin typeface="DFKai-SB" panose="03000509000000000000" pitchFamily="65" charset="-120"/>
                <a:ea typeface="DFKai-SB" panose="03000509000000000000" pitchFamily="65" charset="-120"/>
              </a:rPr>
              <a:t>貧窮的靈 </a:t>
            </a:r>
            <a:r>
              <a:rPr kumimoji="1" lang="en-US" altLang="zh-TW" sz="4800" b="1" dirty="0" smtClean="0">
                <a:solidFill>
                  <a:srgbClr val="FFFFFF"/>
                </a:solidFill>
                <a:latin typeface="Century" panose="02040604050505020304" pitchFamily="18" charset="0"/>
                <a:ea typeface="DFKai-SB" panose="03000509000000000000" pitchFamily="65" charset="-120"/>
              </a:rPr>
              <a:t>spirit of poverty</a:t>
            </a:r>
          </a:p>
          <a:p>
            <a:pPr marR="0" lvl="0" algn="l" defTabSz="914400" rtl="0" eaLnBrk="1" fontAlgn="base" latinLnBrk="0" hangingPunct="1">
              <a:lnSpc>
                <a:spcPct val="100000"/>
              </a:lnSpc>
              <a:spcBef>
                <a:spcPct val="0"/>
              </a:spcBef>
              <a:spcAft>
                <a:spcPct val="0"/>
              </a:spcAft>
              <a:buClrTx/>
              <a:buSzTx/>
              <a:tabLst/>
              <a:defRPr/>
            </a:pPr>
            <a:endParaRPr kumimoji="1" lang="en-US" altLang="zh-TW" sz="2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1" lang="zh-TW" altLang="en-US" sz="5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Arial" charset="0"/>
              </a:rPr>
              <a:t>感恩的靈 </a:t>
            </a:r>
            <a:r>
              <a:rPr kumimoji="1" lang="en-US" altLang="zh-TW" sz="4400" b="1" dirty="0">
                <a:solidFill>
                  <a:srgbClr val="FFFFFF"/>
                </a:solidFill>
                <a:latin typeface="Century" panose="02040604050505020304" pitchFamily="18" charset="0"/>
                <a:ea typeface="DFKai-SB" panose="03000509000000000000" pitchFamily="65" charset="-120"/>
                <a:cs typeface="Arial" charset="0"/>
              </a:rPr>
              <a:t>S</a:t>
            </a:r>
            <a:r>
              <a:rPr kumimoji="1" lang="en-US" altLang="zh-TW" sz="4400" b="1" i="0" u="none" strike="noStrike" kern="1200" cap="none" spc="0" normalizeH="0" baseline="0" noProof="0" dirty="0" err="1" smtClean="0">
                <a:ln>
                  <a:noFill/>
                </a:ln>
                <a:solidFill>
                  <a:srgbClr val="FFFFFF"/>
                </a:solidFill>
                <a:effectLst/>
                <a:uLnTx/>
                <a:uFillTx/>
                <a:latin typeface="Century" panose="02040604050505020304" pitchFamily="18" charset="0"/>
                <a:ea typeface="DFKai-SB" panose="03000509000000000000" pitchFamily="65" charset="-120"/>
                <a:cs typeface="Arial" charset="0"/>
              </a:rPr>
              <a:t>pirit</a:t>
            </a:r>
            <a:r>
              <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 of Thanksgiving</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
        <p:nvSpPr>
          <p:cNvPr id="3" name="TextBox 2"/>
          <p:cNvSpPr txBox="1"/>
          <p:nvPr/>
        </p:nvSpPr>
        <p:spPr>
          <a:xfrm>
            <a:off x="189325" y="508613"/>
            <a:ext cx="8986901" cy="1015663"/>
          </a:xfrm>
          <a:prstGeom prst="rect">
            <a:avLst/>
          </a:prstGeom>
          <a:noFill/>
        </p:spPr>
        <p:txBody>
          <a:bodyPr wrap="square" rtlCol="0">
            <a:spAutoFit/>
          </a:bodyPr>
          <a:lstStyle/>
          <a:p>
            <a:pPr lvl="0">
              <a:defRPr/>
            </a:pPr>
            <a:r>
              <a:rPr kumimoji="1" lang="zh-TW" altLang="en-US" sz="6000" b="1" noProof="0" dirty="0" smtClean="0">
                <a:solidFill>
                  <a:srgbClr val="FFFF00"/>
                </a:solidFill>
                <a:latin typeface="DFKai-SB" panose="03000509000000000000" pitchFamily="65" charset="-120"/>
                <a:ea typeface="DFKai-SB" panose="03000509000000000000" pitchFamily="65" charset="-120"/>
              </a:rPr>
              <a:t>瑪門與驕傲、貧窮的</a:t>
            </a:r>
            <a:r>
              <a:rPr kumimoji="1" lang="zh-TW" altLang="en-US" sz="6000" b="1" noProof="0" dirty="0">
                <a:solidFill>
                  <a:srgbClr val="FFFF00"/>
                </a:solidFill>
                <a:latin typeface="DFKai-SB" panose="03000509000000000000" pitchFamily="65" charset="-120"/>
                <a:ea typeface="DFKai-SB" panose="03000509000000000000" pitchFamily="65" charset="-120"/>
              </a:rPr>
              <a:t>靈</a:t>
            </a:r>
            <a:endParaRPr kumimoji="1" lang="zh-TW" altLang="en-US" sz="60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2257300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253" y="233542"/>
            <a:ext cx="9019465" cy="6740307"/>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又在曠野將你列祖所不認識的嗎哪賜給你吃，是要苦煉你，試驗你，叫你終久享福</a:t>
            </a:r>
            <a:r>
              <a:rPr kumimoji="1" lang="zh-TW" altLang="en-US" sz="4800" b="1" dirty="0" smtClean="0">
                <a:solidFill>
                  <a:srgbClr val="FFFFFF"/>
                </a:solidFill>
                <a:latin typeface="DFKai-SB" panose="03000509000000000000" pitchFamily="65" charset="-120"/>
                <a:ea typeface="DFKai-SB" panose="03000509000000000000" pitchFamily="65" charset="-120"/>
              </a:rPr>
              <a:t>；恐</a:t>
            </a:r>
            <a:r>
              <a:rPr kumimoji="1" lang="zh-TW" altLang="en-US" sz="4800" b="1" dirty="0">
                <a:solidFill>
                  <a:srgbClr val="FFFFFF"/>
                </a:solidFill>
                <a:latin typeface="DFKai-SB" panose="03000509000000000000" pitchFamily="65" charset="-120"/>
                <a:ea typeface="DFKai-SB" panose="03000509000000000000" pitchFamily="65" charset="-120"/>
              </a:rPr>
              <a:t>怕你心裡說：</a:t>
            </a:r>
            <a:r>
              <a:rPr kumimoji="1" lang="en-US" altLang="zh-TW" sz="4800" b="1" dirty="0">
                <a:solidFill>
                  <a:srgbClr val="FFFFFF"/>
                </a:solidFill>
                <a:latin typeface="DFKai-SB" panose="03000509000000000000" pitchFamily="65" charset="-120"/>
                <a:ea typeface="DFKai-SB" panose="03000509000000000000" pitchFamily="65" charset="-120"/>
              </a:rPr>
              <a:t>『</a:t>
            </a:r>
            <a:r>
              <a:rPr kumimoji="1" lang="zh-TW" altLang="en-US" sz="4800" b="1" dirty="0">
                <a:solidFill>
                  <a:srgbClr val="FFFFFF"/>
                </a:solidFill>
                <a:latin typeface="DFKai-SB" panose="03000509000000000000" pitchFamily="65" charset="-120"/>
                <a:ea typeface="DFKai-SB" panose="03000509000000000000" pitchFamily="65" charset="-120"/>
              </a:rPr>
              <a:t>這貨財是我力量、我能力得來的。</a:t>
            </a:r>
            <a:r>
              <a:rPr kumimoji="1" lang="en-US" altLang="zh-TW" sz="4800" b="1" dirty="0" smtClean="0">
                <a:solidFill>
                  <a:srgbClr val="FFFFFF"/>
                </a:solidFill>
                <a:latin typeface="DFKai-SB" panose="03000509000000000000" pitchFamily="65" charset="-120"/>
                <a:ea typeface="DFKai-SB" panose="03000509000000000000" pitchFamily="65" charset="-120"/>
              </a:rPr>
              <a:t>』 </a:t>
            </a:r>
            <a:r>
              <a:rPr kumimoji="1" lang="zh-TW" altLang="en-US" sz="4800" b="1" u="sng" dirty="0" smtClean="0">
                <a:solidFill>
                  <a:srgbClr val="FFFF00"/>
                </a:solidFill>
                <a:latin typeface="DFKai-SB" panose="03000509000000000000" pitchFamily="65" charset="-120"/>
                <a:ea typeface="DFKai-SB" panose="03000509000000000000" pitchFamily="65" charset="-120"/>
              </a:rPr>
              <a:t>你</a:t>
            </a:r>
            <a:r>
              <a:rPr kumimoji="1" lang="zh-TW" altLang="en-US" sz="4800" b="1" u="sng" dirty="0">
                <a:solidFill>
                  <a:srgbClr val="FFFF00"/>
                </a:solidFill>
                <a:latin typeface="DFKai-SB" panose="03000509000000000000" pitchFamily="65" charset="-120"/>
                <a:ea typeface="DFKai-SB" panose="03000509000000000000" pitchFamily="65" charset="-120"/>
              </a:rPr>
              <a:t>要記念耶和華─你的</a:t>
            </a:r>
            <a:r>
              <a:rPr kumimoji="1" lang="zh-TW" altLang="en-US" sz="3600" b="1" u="sng" dirty="0">
                <a:solidFill>
                  <a:srgbClr val="FFFF00"/>
                </a:solidFill>
                <a:latin typeface="DFKai-SB" panose="03000509000000000000" pitchFamily="65" charset="-120"/>
                <a:ea typeface="DFKai-SB" panose="03000509000000000000" pitchFamily="65" charset="-120"/>
              </a:rPr>
              <a:t>　</a:t>
            </a:r>
            <a:r>
              <a:rPr kumimoji="1" lang="zh-TW" altLang="en-US" sz="4800" b="1" u="sng" dirty="0">
                <a:solidFill>
                  <a:srgbClr val="FFFF00"/>
                </a:solidFill>
                <a:latin typeface="DFKai-SB" panose="03000509000000000000" pitchFamily="65" charset="-120"/>
                <a:ea typeface="DFKai-SB" panose="03000509000000000000" pitchFamily="65" charset="-120"/>
              </a:rPr>
              <a:t>神，因為得貨財的力量是他給你的</a:t>
            </a:r>
            <a:r>
              <a:rPr kumimoji="1" lang="zh-TW" altLang="en-US" sz="4800" b="1" dirty="0">
                <a:solidFill>
                  <a:srgbClr val="FFFFFF"/>
                </a:solidFill>
                <a:latin typeface="DFKai-SB" panose="03000509000000000000" pitchFamily="65" charset="-120"/>
                <a:ea typeface="DFKai-SB" panose="03000509000000000000" pitchFamily="65" charset="-120"/>
              </a:rPr>
              <a:t>，為要堅定他向你列祖起誓所立的約，像今日一樣</a:t>
            </a:r>
            <a:r>
              <a:rPr kumimoji="1" lang="zh-TW" altLang="en-US" sz="4800" b="1" dirty="0" smtClean="0">
                <a:solidFill>
                  <a:srgbClr val="FFFFFF"/>
                </a:solidFill>
                <a:latin typeface="DFKai-SB" panose="03000509000000000000" pitchFamily="65" charset="-120"/>
                <a:ea typeface="DFKai-SB" panose="03000509000000000000" pitchFamily="65" charset="-120"/>
              </a:rPr>
              <a:t>。</a:t>
            </a:r>
            <a:endParaRPr kumimoji="1" lang="en-US" altLang="zh-TW" sz="48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申命</a:t>
            </a:r>
            <a:r>
              <a:rPr kumimoji="1" lang="zh-TW" altLang="en-US" sz="4400" b="1" dirty="0" smtClean="0">
                <a:solidFill>
                  <a:srgbClr val="FFFFFF"/>
                </a:solidFill>
                <a:latin typeface="DFKai-SB" pitchFamily="65" charset="-120"/>
                <a:ea typeface="DFKai-SB" pitchFamily="65" charset="-120"/>
                <a:cs typeface="Arial" charset="0"/>
              </a:rPr>
              <a:t>記 </a:t>
            </a:r>
            <a:r>
              <a:rPr kumimoji="1" lang="en-US" altLang="zh-TW" sz="4000" b="1" dirty="0" smtClean="0">
                <a:solidFill>
                  <a:srgbClr val="FFFFFF"/>
                </a:solidFill>
                <a:latin typeface="Century" panose="02040604050505020304" pitchFamily="18" charset="0"/>
                <a:ea typeface="DFKai-SB" pitchFamily="65" charset="-120"/>
                <a:cs typeface="Arial" charset="0"/>
              </a:rPr>
              <a:t>Deuteronomy</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8:16-18</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967072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01065" y="2394105"/>
            <a:ext cx="9144000" cy="110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回應</a:t>
            </a:r>
            <a:r>
              <a:rPr lang="zh-TW" altLang="en-US" sz="6600" b="1" noProof="0" dirty="0" smtClean="0">
                <a:solidFill>
                  <a:srgbClr val="002060"/>
                </a:solidFill>
                <a:latin typeface="DFKai-SB" pitchFamily="65" charset="-120"/>
                <a:ea typeface="DFKai-SB" pitchFamily="65" charset="-120"/>
                <a:cs typeface="Arial" charset="0"/>
              </a:rPr>
              <a:t>禱</a:t>
            </a:r>
            <a:r>
              <a:rPr lang="zh-TW" altLang="en-US" sz="6600" b="1" noProof="0" dirty="0">
                <a:solidFill>
                  <a:srgbClr val="002060"/>
                </a:solidFill>
                <a:latin typeface="DFKai-SB" pitchFamily="65" charset="-120"/>
                <a:ea typeface="DFKai-SB" pitchFamily="65" charset="-120"/>
                <a:cs typeface="Arial" charset="0"/>
              </a:rPr>
              <a:t>告</a:t>
            </a:r>
            <a:endParaRPr kumimoji="0" lang="en-US" altLang="zh-TW" sz="8800" b="1" i="1" u="none" strike="noStrike" kern="1200" cap="none" spc="0" normalizeH="0" baseline="0" noProof="0" dirty="0">
              <a:ln>
                <a:noFill/>
              </a:ln>
              <a:solidFill>
                <a:srgbClr val="002060"/>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4915839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44387" name="TextBox 1"/>
          <p:cNvSpPr txBox="1">
            <a:spLocks noChangeArrowheads="1"/>
          </p:cNvSpPr>
          <p:nvPr/>
        </p:nvSpPr>
        <p:spPr bwMode="auto">
          <a:xfrm>
            <a:off x="0" y="-6227"/>
            <a:ext cx="9144000" cy="6894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6" rIns="91411" bIns="45706">
            <a:spAutoFit/>
          </a:bodyPr>
          <a:lstStyle>
            <a:lvl1pPr defTabSz="912813" eaLnBrk="0" hangingPunct="0">
              <a:spcBef>
                <a:spcPct val="20000"/>
              </a:spcBef>
              <a:buChar char="•"/>
              <a:defRPr sz="3200">
                <a:solidFill>
                  <a:schemeClr val="tx1"/>
                </a:solidFill>
                <a:latin typeface="Arial" charset="0"/>
              </a:defRPr>
            </a:lvl1pPr>
            <a:lvl2pPr marL="742950" indent="-285750" defTabSz="912813" eaLnBrk="0" hangingPunct="0">
              <a:spcBef>
                <a:spcPct val="20000"/>
              </a:spcBef>
              <a:buChar char="–"/>
              <a:defRPr sz="2800">
                <a:solidFill>
                  <a:schemeClr val="tx1"/>
                </a:solidFill>
                <a:latin typeface="Arial" charset="0"/>
              </a:defRPr>
            </a:lvl2pPr>
            <a:lvl3pPr marL="1143000" indent="-228600" defTabSz="912813" eaLnBrk="0" hangingPunct="0">
              <a:spcBef>
                <a:spcPct val="20000"/>
              </a:spcBef>
              <a:buChar char="•"/>
              <a:defRPr sz="2400">
                <a:solidFill>
                  <a:schemeClr val="tx1"/>
                </a:solidFill>
                <a:latin typeface="Arial" charset="0"/>
              </a:defRPr>
            </a:lvl3pPr>
            <a:lvl4pPr marL="1600200" indent="-228600" defTabSz="912813" eaLnBrk="0" hangingPunct="0">
              <a:spcBef>
                <a:spcPct val="20000"/>
              </a:spcBef>
              <a:buChar char="–"/>
              <a:defRPr sz="2000">
                <a:solidFill>
                  <a:schemeClr val="tx1"/>
                </a:solidFill>
                <a:latin typeface="Arial" charset="0"/>
              </a:defRPr>
            </a:lvl4pPr>
            <a:lvl5pPr marL="2057400" indent="-228600" defTabSz="912813" eaLnBrk="0" hangingPunct="0">
              <a:spcBef>
                <a:spcPct val="20000"/>
              </a:spcBef>
              <a:buChar char="»"/>
              <a:defRPr sz="2000">
                <a:solidFill>
                  <a:schemeClr val="tx1"/>
                </a:solidFill>
                <a:latin typeface="Arial" charset="0"/>
              </a:defRPr>
            </a:lvl5pPr>
            <a:lvl6pPr marL="2514600" indent="-228600" defTabSz="912813" eaLnBrk="0" fontAlgn="base" hangingPunct="0">
              <a:spcBef>
                <a:spcPct val="20000"/>
              </a:spcBef>
              <a:spcAft>
                <a:spcPct val="0"/>
              </a:spcAft>
              <a:buChar char="»"/>
              <a:defRPr sz="2000">
                <a:solidFill>
                  <a:schemeClr val="tx1"/>
                </a:solidFill>
                <a:latin typeface="Arial" charset="0"/>
              </a:defRPr>
            </a:lvl6pPr>
            <a:lvl7pPr marL="2971800" indent="-228600" defTabSz="912813" eaLnBrk="0" fontAlgn="base" hangingPunct="0">
              <a:spcBef>
                <a:spcPct val="20000"/>
              </a:spcBef>
              <a:spcAft>
                <a:spcPct val="0"/>
              </a:spcAft>
              <a:buChar char="»"/>
              <a:defRPr sz="2000">
                <a:solidFill>
                  <a:schemeClr val="tx1"/>
                </a:solidFill>
                <a:latin typeface="Arial" charset="0"/>
              </a:defRPr>
            </a:lvl7pPr>
            <a:lvl8pPr marL="3429000" indent="-228600" defTabSz="912813" eaLnBrk="0" fontAlgn="base" hangingPunct="0">
              <a:spcBef>
                <a:spcPct val="20000"/>
              </a:spcBef>
              <a:spcAft>
                <a:spcPct val="0"/>
              </a:spcAft>
              <a:buChar char="»"/>
              <a:defRPr sz="2000">
                <a:solidFill>
                  <a:schemeClr val="tx1"/>
                </a:solidFill>
                <a:latin typeface="Arial" charset="0"/>
              </a:defRPr>
            </a:lvl8pPr>
            <a:lvl9pPr marL="3886200" indent="-228600" defTabSz="912813" eaLnBrk="0" fontAlgn="base" hangingPunct="0">
              <a:spcBef>
                <a:spcPct val="20000"/>
              </a:spcBef>
              <a:spcAft>
                <a:spcPct val="0"/>
              </a:spcAft>
              <a:buChar char="»"/>
              <a:defRPr sz="2000">
                <a:solidFill>
                  <a:schemeClr val="tx1"/>
                </a:solidFill>
                <a:latin typeface="Arial"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zh-TW" sz="200" b="1" i="1"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親愛的主耶穌</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求祢赦免我的自私</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驕傲和貪婪</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求祢赦免我聽從了邪靈的聲音</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就是瑪門的靈</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驕傲和貧窮的靈的聲音</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主啊</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我現在宣告我要棄絕這些邪靈的綑綁</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求祢將牠們從我自己</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我的家庭和我的後代的生命裡完全斷開</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也求祢幫助我從今天起，要做一個慷慨樂意奉獻給神國的給予者</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謝謝祢賜給</a:t>
            </a:r>
            <a:r>
              <a:rPr lang="zh-TW" altLang="en-US" sz="4400" b="1" dirty="0" smtClean="0">
                <a:solidFill>
                  <a:srgbClr val="FFFFFF"/>
                </a:solidFill>
                <a:latin typeface="DFKai-SB" pitchFamily="65" charset="-120"/>
                <a:ea typeface="DFKai-SB" pitchFamily="65" charset="-120"/>
                <a:cs typeface="Arial" charset="0"/>
              </a:rPr>
              <a:t>我真正</a:t>
            </a:r>
            <a:r>
              <a:rPr lang="zh-TW" altLang="en-US" sz="4400" b="1" dirty="0">
                <a:solidFill>
                  <a:srgbClr val="FFFFFF"/>
                </a:solidFill>
                <a:latin typeface="DFKai-SB" pitchFamily="65" charset="-120"/>
                <a:ea typeface="DFKai-SB" pitchFamily="65" charset="-120"/>
                <a:cs typeface="Arial" charset="0"/>
              </a:rPr>
              <a:t>蒙</a:t>
            </a:r>
            <a:r>
              <a:rPr lang="zh-TW" altLang="en-US" sz="4400" b="1" dirty="0" smtClean="0">
                <a:solidFill>
                  <a:srgbClr val="FFFFFF"/>
                </a:solidFill>
                <a:latin typeface="DFKai-SB" pitchFamily="65" charset="-120"/>
                <a:ea typeface="DFKai-SB" pitchFamily="65" charset="-120"/>
                <a:cs typeface="Arial" charset="0"/>
              </a:rPr>
              <a:t>福的人</a:t>
            </a:r>
            <a:r>
              <a:rPr lang="zh-TW" altLang="en-US" sz="4400" b="1" dirty="0">
                <a:solidFill>
                  <a:srgbClr val="FFFFFF"/>
                </a:solidFill>
                <a:latin typeface="DFKai-SB" pitchFamily="65" charset="-120"/>
                <a:ea typeface="DFKai-SB" pitchFamily="65" charset="-120"/>
                <a:cs typeface="Arial" charset="0"/>
              </a:rPr>
              <a:t>生</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奉靠主耶穌的聖名禱告，阿門！</a:t>
            </a:r>
            <a:endParaRPr kumimoji="0" lang="en-US" altLang="zh-TW" sz="4000" b="0" i="0" u="none" strike="noStrike" kern="1200" cap="none" spc="0" normalizeH="0" baseline="0" noProof="0" dirty="0" smtClean="0">
              <a:ln>
                <a:noFill/>
              </a:ln>
              <a:solidFill>
                <a:srgbClr val="FFFF00"/>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35453766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01065" y="2394105"/>
            <a:ext cx="9144000" cy="110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600" b="1" dirty="0" smtClean="0">
                <a:solidFill>
                  <a:srgbClr val="002060"/>
                </a:solidFill>
                <a:latin typeface="DFKai-SB" pitchFamily="65" charset="-120"/>
                <a:ea typeface="DFKai-SB" pitchFamily="65" charset="-120"/>
                <a:cs typeface="Arial" charset="0"/>
              </a:rPr>
              <a:t>祝</a:t>
            </a:r>
            <a:r>
              <a:rPr lang="zh-TW" altLang="en-US" sz="6600" b="1" dirty="0">
                <a:solidFill>
                  <a:srgbClr val="002060"/>
                </a:solidFill>
                <a:latin typeface="DFKai-SB" pitchFamily="65" charset="-120"/>
                <a:ea typeface="DFKai-SB" pitchFamily="65" charset="-120"/>
                <a:cs typeface="Arial" charset="0"/>
              </a:rPr>
              <a:t>福</a:t>
            </a:r>
            <a:r>
              <a:rPr kumimoji="0" lang="zh-TW" altLang="en-US" sz="66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禱</a:t>
            </a:r>
            <a:r>
              <a:rPr kumimoji="0" lang="zh-TW" altLang="en-US" sz="6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告</a:t>
            </a:r>
            <a:endParaRPr kumimoji="0" lang="en-US" altLang="zh-TW" sz="8800" b="1" i="1" u="none" strike="noStrike" kern="1200" cap="none" spc="0" normalizeH="0" baseline="0" noProof="0" dirty="0">
              <a:ln>
                <a:noFill/>
              </a:ln>
              <a:solidFill>
                <a:srgbClr val="002060"/>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9249915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44387" name="TextBox 1"/>
          <p:cNvSpPr txBox="1">
            <a:spLocks noChangeArrowheads="1"/>
          </p:cNvSpPr>
          <p:nvPr/>
        </p:nvSpPr>
        <p:spPr bwMode="auto">
          <a:xfrm>
            <a:off x="240407" y="1721869"/>
            <a:ext cx="8487178" cy="2831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6" rIns="91411" bIns="45706">
            <a:spAutoFit/>
          </a:bodyPr>
          <a:lstStyle>
            <a:lvl1pPr defTabSz="912813" eaLnBrk="0" hangingPunct="0">
              <a:spcBef>
                <a:spcPct val="20000"/>
              </a:spcBef>
              <a:buChar char="•"/>
              <a:defRPr sz="3200">
                <a:solidFill>
                  <a:schemeClr val="tx1"/>
                </a:solidFill>
                <a:latin typeface="Arial" charset="0"/>
              </a:defRPr>
            </a:lvl1pPr>
            <a:lvl2pPr marL="742950" indent="-285750" defTabSz="912813" eaLnBrk="0" hangingPunct="0">
              <a:spcBef>
                <a:spcPct val="20000"/>
              </a:spcBef>
              <a:buChar char="–"/>
              <a:defRPr sz="2800">
                <a:solidFill>
                  <a:schemeClr val="tx1"/>
                </a:solidFill>
                <a:latin typeface="Arial" charset="0"/>
              </a:defRPr>
            </a:lvl2pPr>
            <a:lvl3pPr marL="1143000" indent="-228600" defTabSz="912813" eaLnBrk="0" hangingPunct="0">
              <a:spcBef>
                <a:spcPct val="20000"/>
              </a:spcBef>
              <a:buChar char="•"/>
              <a:defRPr sz="2400">
                <a:solidFill>
                  <a:schemeClr val="tx1"/>
                </a:solidFill>
                <a:latin typeface="Arial" charset="0"/>
              </a:defRPr>
            </a:lvl3pPr>
            <a:lvl4pPr marL="1600200" indent="-228600" defTabSz="912813" eaLnBrk="0" hangingPunct="0">
              <a:spcBef>
                <a:spcPct val="20000"/>
              </a:spcBef>
              <a:buChar char="–"/>
              <a:defRPr sz="2000">
                <a:solidFill>
                  <a:schemeClr val="tx1"/>
                </a:solidFill>
                <a:latin typeface="Arial" charset="0"/>
              </a:defRPr>
            </a:lvl4pPr>
            <a:lvl5pPr marL="2057400" indent="-228600" defTabSz="912813" eaLnBrk="0" hangingPunct="0">
              <a:spcBef>
                <a:spcPct val="20000"/>
              </a:spcBef>
              <a:buChar char="»"/>
              <a:defRPr sz="2000">
                <a:solidFill>
                  <a:schemeClr val="tx1"/>
                </a:solidFill>
                <a:latin typeface="Arial" charset="0"/>
              </a:defRPr>
            </a:lvl5pPr>
            <a:lvl6pPr marL="2514600" indent="-228600" defTabSz="912813" eaLnBrk="0" fontAlgn="base" hangingPunct="0">
              <a:spcBef>
                <a:spcPct val="20000"/>
              </a:spcBef>
              <a:spcAft>
                <a:spcPct val="0"/>
              </a:spcAft>
              <a:buChar char="»"/>
              <a:defRPr sz="2000">
                <a:solidFill>
                  <a:schemeClr val="tx1"/>
                </a:solidFill>
                <a:latin typeface="Arial" charset="0"/>
              </a:defRPr>
            </a:lvl6pPr>
            <a:lvl7pPr marL="2971800" indent="-228600" defTabSz="912813" eaLnBrk="0" fontAlgn="base" hangingPunct="0">
              <a:spcBef>
                <a:spcPct val="20000"/>
              </a:spcBef>
              <a:spcAft>
                <a:spcPct val="0"/>
              </a:spcAft>
              <a:buChar char="»"/>
              <a:defRPr sz="2000">
                <a:solidFill>
                  <a:schemeClr val="tx1"/>
                </a:solidFill>
                <a:latin typeface="Arial" charset="0"/>
              </a:defRPr>
            </a:lvl7pPr>
            <a:lvl8pPr marL="3429000" indent="-228600" defTabSz="912813" eaLnBrk="0" fontAlgn="base" hangingPunct="0">
              <a:spcBef>
                <a:spcPct val="20000"/>
              </a:spcBef>
              <a:spcAft>
                <a:spcPct val="0"/>
              </a:spcAft>
              <a:buChar char="»"/>
              <a:defRPr sz="2000">
                <a:solidFill>
                  <a:schemeClr val="tx1"/>
                </a:solidFill>
                <a:latin typeface="Arial" charset="0"/>
              </a:defRPr>
            </a:lvl8pPr>
            <a:lvl9pPr marL="3886200" indent="-228600" defTabSz="912813" eaLnBrk="0" fontAlgn="base" hangingPunct="0">
              <a:spcBef>
                <a:spcPct val="20000"/>
              </a:spcBef>
              <a:spcAft>
                <a:spcPct val="0"/>
              </a:spcAft>
              <a:buChar char="»"/>
              <a:defRPr sz="2000">
                <a:solidFill>
                  <a:schemeClr val="tx1"/>
                </a:solidFill>
                <a:latin typeface="Arial"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zh-TW" sz="200" b="1" i="1"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今天下午</a:t>
            </a:r>
            <a:r>
              <a:rPr kumimoji="0" lang="zh-TW" altLang="en-US" sz="2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1:15 PM</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清泉</a:t>
            </a:r>
            <a:r>
              <a:rPr kumimoji="0" lang="zh-TW" altLang="en-US" sz="2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101</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課程將以 </a:t>
            </a:r>
            <a:r>
              <a:rPr kumimoji="0"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WeChat </a:t>
            </a:r>
            <a:r>
              <a:rPr kumimoji="0" lang="en-US" altLang="zh-TW" sz="4400" b="1" i="0" u="sng" strike="noStrike" kern="1200" cap="none" spc="0" normalizeH="0" baseline="0" noProof="0" dirty="0" smtClean="0">
                <a:ln>
                  <a:noFill/>
                </a:ln>
                <a:solidFill>
                  <a:srgbClr val="FFFF00"/>
                </a:solidFill>
                <a:effectLst/>
                <a:uLnTx/>
                <a:uFillTx/>
                <a:latin typeface="Century" panose="02040604050505020304" pitchFamily="18" charset="0"/>
                <a:ea typeface="DFKai-SB" pitchFamily="65" charset="-120"/>
                <a:cs typeface="Arial" charset="0"/>
              </a:rPr>
              <a:t>conference call </a:t>
            </a:r>
            <a:r>
              <a:rPr kumimoji="0"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的方式分組上課，由各組組長帶領分享和討論。</a:t>
            </a:r>
            <a:endParaRPr kumimoji="0" lang="en-US" altLang="zh-TW" sz="4000" b="0" i="0" u="none" strike="noStrike" kern="1200" cap="none" spc="0" normalizeH="0" baseline="0" noProof="0" dirty="0" smtClean="0">
              <a:ln>
                <a:noFill/>
              </a:ln>
              <a:solidFill>
                <a:srgbClr val="FFFF00"/>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398568498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23401</TotalTime>
  <Words>1160</Words>
  <Application>Microsoft Office PowerPoint</Application>
  <PresentationFormat>On-screen Show (4:3)</PresentationFormat>
  <Paragraphs>78</Paragraphs>
  <Slides>26</Slides>
  <Notes>1</Notes>
  <HiddenSlides>0</HiddenSlides>
  <MMClips>0</MMClips>
  <ScaleCrop>false</ScaleCrop>
  <HeadingPairs>
    <vt:vector size="6" baseType="variant">
      <vt:variant>
        <vt:lpstr>Fonts Used</vt:lpstr>
      </vt:variant>
      <vt:variant>
        <vt:i4>15</vt:i4>
      </vt:variant>
      <vt:variant>
        <vt:lpstr>Theme</vt:lpstr>
      </vt:variant>
      <vt:variant>
        <vt:i4>8</vt:i4>
      </vt:variant>
      <vt:variant>
        <vt:lpstr>Slide Titles</vt:lpstr>
      </vt:variant>
      <vt:variant>
        <vt:i4>26</vt:i4>
      </vt:variant>
    </vt:vector>
  </HeadingPairs>
  <TitlesOfParts>
    <vt:vector size="49" baseType="lpstr">
      <vt:lpstr>Arial Unicode MS</vt:lpstr>
      <vt:lpstr>標楷體</vt:lpstr>
      <vt:lpstr>標楷體</vt:lpstr>
      <vt:lpstr>Microsoft YaHei</vt:lpstr>
      <vt:lpstr>新細明體</vt:lpstr>
      <vt:lpstr>宋体</vt:lpstr>
      <vt:lpstr>Arial</vt:lpstr>
      <vt:lpstr>Arial Narrow</vt:lpstr>
      <vt:lpstr>Calibri</vt:lpstr>
      <vt:lpstr>Century</vt:lpstr>
      <vt:lpstr>Mongolian Baiti</vt:lpstr>
      <vt:lpstr>Tahoma</vt:lpstr>
      <vt:lpstr>Times New Roman</vt:lpstr>
      <vt:lpstr>Verdana</vt:lpstr>
      <vt:lpstr>Wingdings</vt:lpstr>
      <vt:lpstr>Template</vt:lpstr>
      <vt:lpstr>默认设计模板</vt:lpstr>
      <vt:lpstr>96_新詩選</vt:lpstr>
      <vt:lpstr>97_新詩選</vt:lpstr>
      <vt:lpstr>14_Default Design</vt:lpstr>
      <vt:lpstr>1_預設簡報設計</vt:lpstr>
      <vt:lpstr>17_Office 佈景主題</vt:lpstr>
      <vt:lpstr>15_Default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1912</cp:revision>
  <dcterms:created xsi:type="dcterms:W3CDTF">2014-11-02T05:55:36Z</dcterms:created>
  <dcterms:modified xsi:type="dcterms:W3CDTF">2019-02-15T23:39:00Z</dcterms:modified>
</cp:coreProperties>
</file>