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257" r:id="rId6"/>
  </p:sldMasterIdLst>
  <p:notesMasterIdLst>
    <p:notesMasterId r:id="rId32"/>
  </p:notesMasterIdLst>
  <p:sldIdLst>
    <p:sldId id="8160" r:id="rId7"/>
    <p:sldId id="8186" r:id="rId8"/>
    <p:sldId id="8243" r:id="rId9"/>
    <p:sldId id="8245" r:id="rId10"/>
    <p:sldId id="8229" r:id="rId11"/>
    <p:sldId id="8251" r:id="rId12"/>
    <p:sldId id="8224" r:id="rId13"/>
    <p:sldId id="8209" r:id="rId14"/>
    <p:sldId id="8230" r:id="rId15"/>
    <p:sldId id="8231" r:id="rId16"/>
    <p:sldId id="8233" r:id="rId17"/>
    <p:sldId id="8232" r:id="rId18"/>
    <p:sldId id="8234" r:id="rId19"/>
    <p:sldId id="8235" r:id="rId20"/>
    <p:sldId id="8250" r:id="rId21"/>
    <p:sldId id="8197" r:id="rId22"/>
    <p:sldId id="8200" r:id="rId23"/>
    <p:sldId id="8249" r:id="rId24"/>
    <p:sldId id="8236" r:id="rId25"/>
    <p:sldId id="8237" r:id="rId26"/>
    <p:sldId id="8238" r:id="rId27"/>
    <p:sldId id="8239" r:id="rId28"/>
    <p:sldId id="8240" r:id="rId29"/>
    <p:sldId id="8241" r:id="rId30"/>
    <p:sldId id="8244" r:id="rId31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D5F5"/>
    <a:srgbClr val="B9FB25"/>
    <a:srgbClr val="95F6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726" autoAdjust="0"/>
    <p:restoredTop sz="94670" autoAdjust="0"/>
  </p:normalViewPr>
  <p:slideViewPr>
    <p:cSldViewPr snapToGrid="0" snapToObjects="1">
      <p:cViewPr varScale="1">
        <p:scale>
          <a:sx n="73" d="100"/>
          <a:sy n="73" d="100"/>
        </p:scale>
        <p:origin x="258" y="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67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63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2/17/2019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223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2/17/2019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2/17/2019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31937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471108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240608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485059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37196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958709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59058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864538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08740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20900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5953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142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58" r:id="rId1"/>
    <p:sldLayoutId id="2147500259" r:id="rId2"/>
    <p:sldLayoutId id="2147500260" r:id="rId3"/>
    <p:sldLayoutId id="2147500261" r:id="rId4"/>
    <p:sldLayoutId id="2147500262" r:id="rId5"/>
    <p:sldLayoutId id="2147500263" r:id="rId6"/>
    <p:sldLayoutId id="2147500264" r:id="rId7"/>
    <p:sldLayoutId id="2147500265" r:id="rId8"/>
    <p:sldLayoutId id="2147500266" r:id="rId9"/>
    <p:sldLayoutId id="2147500267" r:id="rId10"/>
    <p:sldLayoutId id="214750026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息</a:t>
            </a:r>
            <a:endParaRPr kumimoji="0" lang="en-US" altLang="zh-TW" sz="8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77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0631" y="-66674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zh-TW" altLang="en-US" sz="8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靠聖</a:t>
            </a:r>
            <a:r>
              <a:rPr kumimoji="1" lang="zh-TW" altLang="en-US" sz="8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靈行事</a:t>
            </a:r>
            <a:endParaRPr kumimoji="1" lang="en-US" altLang="zh-TW" sz="8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lang="en-US" altLang="zh-TW" sz="3600" b="1" kern="0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Keeping in Step with the Spirit</a:t>
            </a: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800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February 17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2019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225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90777" y="105280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0777" y="1294134"/>
            <a:ext cx="8888410" cy="349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們若是靠聖靈得生，就當靠聖靈行事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1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加拉太書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Galatians 5:24-25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Since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we live by the Spirit, let us keep in step with the Spirit.</a:t>
            </a:r>
          </a:p>
        </p:txBody>
      </p:sp>
    </p:spTree>
    <p:extLst>
      <p:ext uri="{BB962C8B-B14F-4D97-AF65-F5344CB8AC3E}">
        <p14:creationId xmlns:p14="http://schemas.microsoft.com/office/powerpoint/2010/main" val="384383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5544152"/>
            <a:ext cx="9144000" cy="120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人生</a:t>
            </a: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如</a:t>
            </a: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棋局</a:t>
            </a:r>
            <a:endParaRPr kumimoji="0" lang="en-US" altLang="zh-TW" sz="8800" b="0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  <p:pic>
        <p:nvPicPr>
          <p:cNvPr id="1026" name="Picture 2" descr="http://5b0988e595225.cdn.sohucs.com/images/20180720/8d237845879d4d4393a28f1ce946a82f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806" y="390514"/>
            <a:ext cx="7554388" cy="496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945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06547" y="1382130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2507" y="1526593"/>
            <a:ext cx="9019126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盜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賊來，無非要偷竊，殺害，毀壞；我來了，是要叫羊（或譯：人）得生命，並且得的更豐盛。 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是好牧人；好牧人為羊捨命。 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John 10:10-11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thief comes only to steal and kill and destroy; I have come that they may have life, and have it to the full.</a:t>
            </a:r>
            <a:endParaRPr kumimoji="0" lang="en-US" altLang="zh-TW" sz="9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183" y="403600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1" lang="zh-TW" altLang="en-US" sz="6000" b="1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提防生命中的「盜賊」</a:t>
            </a:r>
            <a:endParaRPr kumimoji="1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90898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655" y="186267"/>
            <a:ext cx="4297011" cy="570547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032" y="5951009"/>
            <a:ext cx="90889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Coach K only coaches winners</a:t>
            </a:r>
            <a:r>
              <a:rPr lang="en-US" sz="4400" b="1" dirty="0" smtClean="0">
                <a:solidFill>
                  <a:schemeClr val="bg1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.</a:t>
            </a:r>
            <a:endParaRPr lang="en-US" sz="4400" b="1" dirty="0">
              <a:solidFill>
                <a:schemeClr val="bg1"/>
              </a:solidFill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57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38773" y="125753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1953" y="1329763"/>
            <a:ext cx="9018713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我兒啊，你要在基督耶穌的恩典上剛強起來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。你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在許多見證人面前聽見我所教訓的，也要交託那忠心能教導別人的人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。你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要和我同受苦難，好像基督耶穌的精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兵。</a:t>
            </a:r>
            <a:r>
              <a:rPr kumimoji="1" lang="zh-TW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提摩太後書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 Timothy 2:1-3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3  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Join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with me in suffering, like a good soldier of Christ Jesus.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0576" y="277984"/>
            <a:ext cx="849364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1" lang="zh-TW" altLang="en-US" sz="6000" b="1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成為基</a:t>
            </a:r>
            <a:r>
              <a:rPr kumimoji="1" lang="zh-TW" altLang="en-US" sz="6000" b="1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督耶穌的精兵</a:t>
            </a:r>
          </a:p>
        </p:txBody>
      </p:sp>
    </p:spTree>
    <p:extLst>
      <p:ext uri="{BB962C8B-B14F-4D97-AF65-F5344CB8AC3E}">
        <p14:creationId xmlns:p14="http://schemas.microsoft.com/office/powerpoint/2010/main" val="3185051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06547" y="1382130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8751" y="1587016"/>
            <a:ext cx="8640815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人若在場上比武，非按規矩，就不能得冠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冕。</a:t>
            </a:r>
            <a:r>
              <a:rPr kumimoji="1" lang="zh-TW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提摩太後書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 Timothy 2:5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Similarly, anyone who competes as an athlete does not receive the victor’s crown except by competing according to the rules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.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547" y="366467"/>
            <a:ext cx="87130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神</a:t>
            </a:r>
            <a:r>
              <a:rPr kumimoji="1" lang="zh-TW" altLang="en-US" sz="6000" b="1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設</a:t>
            </a:r>
            <a:r>
              <a:rPr kumimoji="1" lang="zh-TW" altLang="en-US" sz="6000" b="1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立爭戰得勝的規</a:t>
            </a:r>
            <a:r>
              <a:rPr kumimoji="1" lang="zh-TW" altLang="en-US" sz="6000" b="1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則</a:t>
            </a:r>
            <a:endParaRPr kumimoji="1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2203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06547" y="127417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6547" y="1474410"/>
            <a:ext cx="896091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抬耶和華約櫃的祭司從約旦河裡上來，腳掌剛落旱地，約旦河的水就流到原處，仍舊漲過兩岸。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正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月初十日，百姓從約旦河裡上來，就在吉甲，在耶利哥的東邊安營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1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約書亞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Joshua 5:8-9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185" y="347205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1" lang="zh-TW" altLang="en-US" sz="6000" b="1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「吉甲」的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屬靈涵義</a:t>
            </a:r>
            <a:endParaRPr kumimoji="1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140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06547" y="127417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6547" y="1474410"/>
            <a:ext cx="8960917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國民都受完了割禮，就住在營中自己的地方，等到痊癒了。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和華對約書亞說：「我今日將埃及的羞辱從你們身上滾去了。」因此，那地方名叫吉甲（就是滾的意思），直到今日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約書亞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 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Joshua 5:8-9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185" y="347205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1" lang="zh-TW" altLang="en-US" sz="6000" b="1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割</a:t>
            </a:r>
            <a:r>
              <a:rPr kumimoji="1" lang="zh-TW" altLang="en-US" sz="6000" b="1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禮從</a:t>
            </a:r>
            <a:r>
              <a:rPr kumimoji="1" lang="zh-TW" altLang="en-US" sz="6000" b="1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生命中滾</a:t>
            </a:r>
            <a:r>
              <a:rPr kumimoji="1" lang="zh-TW" altLang="en-US" sz="6000" b="1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去羞辱</a:t>
            </a:r>
            <a:endParaRPr kumimoji="1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11165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06547" y="104081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0294" y="1173909"/>
            <a:ext cx="893674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你們在他裡面也受了不是人手所行的割禮，乃是基督使你們脫去肉體情慾的割禮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歌羅西書 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Colossians 2:11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In him you were also circumcised with a circumcision not performed by human hands. Your whole self ruled by the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flesh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was put off when you were circumcised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by Christ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,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183" y="97385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1" lang="zh-TW" altLang="en-US" sz="6000" b="1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</a:t>
            </a:r>
            <a:r>
              <a:rPr kumimoji="1" lang="zh-TW" altLang="en-US" sz="6000" b="1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督的割禮脫</a:t>
            </a:r>
            <a:r>
              <a:rPr kumimoji="1" lang="zh-TW" altLang="en-US" sz="6000" b="1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去肉體情慾</a:t>
            </a:r>
            <a:endParaRPr kumimoji="1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3366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06547" y="1389907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185" y="434279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1" lang="zh-TW" altLang="en-US" sz="6000" b="1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美南浸信</a:t>
            </a:r>
            <a:r>
              <a:rPr kumimoji="1" lang="zh-TW" altLang="en-US" sz="6000" b="1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會最</a:t>
            </a:r>
            <a:r>
              <a:rPr kumimoji="1" lang="zh-TW" altLang="en-US" sz="6000" b="1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哀傷的一</a:t>
            </a:r>
            <a:r>
              <a:rPr kumimoji="1" lang="zh-TW" altLang="en-US" sz="6000" b="1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天</a:t>
            </a:r>
            <a:endParaRPr kumimoji="1" lang="zh-TW" altLang="en-US" sz="6000" b="1" dirty="0">
              <a:solidFill>
                <a:srgbClr val="FFC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3403" y="2650693"/>
            <a:ext cx="9720863" cy="64510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250" y="1618800"/>
            <a:ext cx="11768767" cy="105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58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8908" y="130325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7382" y="1508669"/>
            <a:ext cx="9028279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「基督耶穌降世，為要拯救罪人。」這話是可信的，是十分可佩服的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罪人中</a:t>
            </a:r>
            <a:r>
              <a:rPr kumimoji="1" lang="zh-TW" altLang="en-US" sz="5400" b="1" u="sng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我是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個</a:t>
            </a:r>
            <a:r>
              <a:rPr kumimoji="1" lang="zh-TW" altLang="en-US" sz="4800" b="1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罪魁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然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而，我蒙了憐憫，是因耶穌基督要在我這</a:t>
            </a:r>
            <a:r>
              <a:rPr kumimoji="1" lang="zh-TW" altLang="en-US" sz="4800" b="1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罪魁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身上顯明他一切的忍耐，給後來信他得永生的人作榜樣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提前 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Tim 1:15-16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7382" y="226635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1" lang="zh-TW" altLang="en-US" sz="6000" b="1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我</a:t>
            </a:r>
            <a:r>
              <a:rPr kumimoji="1" lang="zh-TW" altLang="en-US" sz="6000" b="1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是罪人</a:t>
            </a:r>
            <a:r>
              <a:rPr kumimoji="1" lang="zh-TW" altLang="en-US" sz="6000" b="1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</a:t>
            </a:r>
            <a:r>
              <a:rPr kumimoji="1" lang="zh-TW" altLang="en-US" sz="6000" b="1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kumimoji="1" lang="zh-TW" altLang="en-US" sz="6000" b="1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罪魁</a:t>
            </a:r>
            <a:r>
              <a:rPr kumimoji="1" lang="zh-TW" altLang="en-US" sz="2800" b="1" dirty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6000" b="1" dirty="0" smtClean="0">
                <a:solidFill>
                  <a:srgbClr val="FFC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???</a:t>
            </a:r>
            <a:endParaRPr kumimoji="1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56084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31809" y="132335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7382" y="1528324"/>
            <a:ext cx="9028279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Here is a trustworthy saying that deserves full acceptance: Christ Jesus came into the world to save sinners—of whom </a:t>
            </a:r>
            <a:r>
              <a:rPr kumimoji="1" lang="en-US" altLang="zh-TW" sz="4800" b="1" u="sng" dirty="0">
                <a:solidFill>
                  <a:srgbClr val="FFC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I am</a:t>
            </a:r>
            <a:r>
              <a:rPr kumimoji="1" lang="en-US" altLang="zh-TW" sz="4800" b="1" dirty="0">
                <a:solidFill>
                  <a:srgbClr val="FFC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the worst.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But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for that very reason I was shown mercy so that in me, </a:t>
            </a:r>
            <a:r>
              <a:rPr kumimoji="1" lang="en-US" altLang="zh-TW" sz="4000" b="1" u="sng" dirty="0">
                <a:solidFill>
                  <a:srgbClr val="FFC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the worst of sinners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, Christ Jesus might display his immense patience as an example for those who would believe in him and receive eternal life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.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endParaRPr kumimoji="0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7382" y="400028"/>
            <a:ext cx="89199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1" lang="en-US" altLang="zh-TW" sz="5400" b="1" dirty="0" smtClean="0">
                <a:solidFill>
                  <a:srgbClr val="FFC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I am the worst sinner</a:t>
            </a:r>
            <a:r>
              <a:rPr kumimoji="1" lang="zh-TW" altLang="en-US" sz="3600" b="1" dirty="0" smtClean="0">
                <a:solidFill>
                  <a:srgbClr val="FFC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kumimoji="1" lang="en-US" altLang="zh-TW" sz="5400" b="1" dirty="0" smtClean="0">
                <a:solidFill>
                  <a:srgbClr val="FFC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??? </a:t>
            </a:r>
            <a:endParaRPr kumimoji="1" lang="zh-TW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19715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9465" y="1141636"/>
            <a:ext cx="8640476" cy="56092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也要賜給你們一個新心，將新靈放在你們裡面，又從你們的肉體中除掉石心，賜給你們</a:t>
            </a:r>
            <a:r>
              <a:rPr kumimoji="1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肉心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以西結書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Ezekiel 36:26</a:t>
            </a:r>
            <a:r>
              <a:rPr kumimoji="1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 will give you a new heart and put a new spirit in you; I will remove from you your heart of stone and give you a </a:t>
            </a:r>
            <a:r>
              <a:rPr kumimoji="1" lang="en-US" altLang="zh-TW" sz="4000" b="1" u="sng" dirty="0">
                <a:solidFill>
                  <a:srgbClr val="FFC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heart of flesh</a:t>
            </a:r>
            <a:r>
              <a:rPr kumimoji="1"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.</a:t>
            </a:r>
            <a:endParaRPr kumimoji="0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54" y="849002"/>
            <a:ext cx="8785097" cy="14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58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90777" y="64640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0777" y="891966"/>
            <a:ext cx="8888410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凡屬基督耶穌的人，是已經把肉體連肉體的邪情私慾同釘在十字架上了。</a:t>
            </a:r>
            <a:r>
              <a:rPr kumimoji="1" lang="zh-TW" altLang="en-US" sz="2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們若是靠聖靈得生，就當靠聖靈行事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加拉太書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Galatians 5:24-25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Those who belong to Christ Jesus have crucified the flesh with its passions and desires. 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Since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we live by the Spirit, let us keep in step with the Spirit.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02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6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58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938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600" b="1" dirty="0" smtClean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「照我本相」</a:t>
            </a:r>
            <a:endParaRPr lang="en-US" altLang="zh-TW" sz="6600" b="1" dirty="0" smtClean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“Just as I am”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34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6857" y="34343"/>
            <a:ext cx="5203718" cy="8181947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30051" y="6104149"/>
            <a:ext cx="9144000" cy="83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Charlotte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Elliott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, </a:t>
            </a: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1789-1871</a:t>
            </a:r>
          </a:p>
        </p:txBody>
      </p:sp>
    </p:spTree>
    <p:extLst>
      <p:ext uri="{BB962C8B-B14F-4D97-AF65-F5344CB8AC3E}">
        <p14:creationId xmlns:p14="http://schemas.microsoft.com/office/powerpoint/2010/main" val="211622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031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Play mp3 audio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“</a:t>
            </a:r>
            <a:r>
              <a:rPr kumimoji="0" lang="en-US" altLang="zh-TW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Just as I am</a:t>
            </a:r>
            <a:r>
              <a:rPr kumimoji="0" lang="en-US" altLang="zh-TW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”</a:t>
            </a:r>
            <a:endParaRPr kumimoji="0" lang="en-US" altLang="zh-TW" sz="80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9601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1694353"/>
            <a:ext cx="9144000" cy="5016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Just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as I am without one plea, 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照我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本相，無善可陳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but that Thy blood was shed for me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;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惟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你寶血   為我而流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/>
            </a:r>
            <a:b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</a:b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And that Thou </a:t>
            </a:r>
            <a:r>
              <a:rPr kumimoji="0" lang="en-US" altLang="zh-TW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biddst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me come to Thee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呼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召我前來   就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祢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得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生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/>
            </a:r>
            <a:b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</a:b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Oh Lamb of God, I come,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I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come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真神羔羊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  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 我來  我來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Charis SIL" panose="02000500060000020004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21216" y="485104"/>
            <a:ext cx="77058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Just As I </a:t>
            </a:r>
            <a:r>
              <a:rPr kumimoji="0" lang="en-US" sz="4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Am</a:t>
            </a:r>
            <a:r>
              <a:rPr kumimoji="0" lang="zh-TW" altLang="en-US" sz="4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haris SIL" panose="02000500060000020004" pitchFamily="2" charset="0"/>
                <a:ea typeface="+mn-ea"/>
                <a:cs typeface="Charis SIL" panose="02000500060000020004" pitchFamily="2" charset="0"/>
              </a:rPr>
              <a:t> </a:t>
            </a:r>
            <a:r>
              <a:rPr kumimoji="0" lang="en-US" sz="4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0" lang="en-US" sz="4800" b="1" i="0" u="sng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照我本相</a:t>
            </a:r>
            <a:endParaRPr kumimoji="0" lang="en-US" sz="4800" b="1" i="0" u="sng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6126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30050" y="1693590"/>
            <a:ext cx="9069640" cy="5016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Just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as I am, though tossed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about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照我本相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，焦慮  翻騰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With many a conflict, many a doubt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;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多有矛盾  衝擊  疑慮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Fightings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and fears within without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內有懼怕  外有爭戰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O Lamb of God, I come, I come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!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真神羔羊  我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來  我來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Charis SIL" panose="02000500060000020004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95459" y="446176"/>
            <a:ext cx="79505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Just As I Am</a:t>
            </a:r>
            <a:r>
              <a:rPr kumimoji="0" lang="zh-TW" alt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haris SIL" panose="02000500060000020004" pitchFamily="2" charset="0"/>
                <a:ea typeface="+mn-ea"/>
                <a:cs typeface="Charis SIL" panose="02000500060000020004" pitchFamily="2" charset="0"/>
              </a:rPr>
              <a:t> </a:t>
            </a:r>
            <a:r>
              <a:rPr kumimoji="0" 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0" lang="en-US" sz="4800" b="1" i="0" u="sng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照我本相</a:t>
            </a:r>
            <a:endParaRPr kumimoji="0" lang="en-US" sz="4800" b="1" i="0" u="sng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323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1612784"/>
            <a:ext cx="9144000" cy="5016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Just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as I am, poor, wretched, blind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;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照我本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相，貧困  破碎  盲目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Sight, riches, healing of the mind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;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求使重見光明   心得醫治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Yea, all I need, in Thee to find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凡我所需   祢確能滿足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O Lamb of God, I come, I come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!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真神羔羊  我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來  我來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Charis SIL" panose="02000500060000020004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05060" y="493398"/>
            <a:ext cx="68172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Just As I Am</a:t>
            </a:r>
            <a:r>
              <a:rPr kumimoji="0" lang="zh-TW" alt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haris SIL" panose="02000500060000020004" pitchFamily="2" charset="0"/>
                <a:ea typeface="+mn-ea"/>
                <a:cs typeface="Charis SIL" panose="02000500060000020004" pitchFamily="2" charset="0"/>
              </a:rPr>
              <a:t> </a:t>
            </a:r>
            <a:r>
              <a:rPr kumimoji="0" 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0" lang="en-US" sz="4800" b="1" i="0" u="sng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照我本相</a:t>
            </a:r>
            <a:endParaRPr kumimoji="0" lang="en-US" sz="4800" b="1" i="0" u="sng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6449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1660199"/>
            <a:ext cx="9144000" cy="5016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Just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as I am, Thou wilt receive, 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照我本相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，祢肯包容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Wilt welcome, pardon, cleanse, relieve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;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悅納  赦免  潔淨  釋放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Because Thy promise I believe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因我深信  祢所應許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O Lamb of God, I come, I come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真神羔羊  我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來  我來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Charis SIL" panose="02000500060000020004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05060" y="506277"/>
            <a:ext cx="66626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Just As I Am</a:t>
            </a:r>
            <a:r>
              <a:rPr kumimoji="0" lang="zh-TW" alt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haris SIL" panose="02000500060000020004" pitchFamily="2" charset="0"/>
                <a:ea typeface="+mn-ea"/>
                <a:cs typeface="Charis SIL" panose="02000500060000020004" pitchFamily="2" charset="0"/>
              </a:rPr>
              <a:t> </a:t>
            </a:r>
            <a:r>
              <a:rPr kumimoji="0" 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0" lang="en-US" sz="4800" b="1" i="0" u="sng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照我本相</a:t>
            </a:r>
            <a:endParaRPr kumimoji="0" lang="en-US" sz="4800" b="1" i="0" u="sng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267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031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Play mp3 audio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“</a:t>
            </a:r>
            <a:r>
              <a:rPr kumimoji="0" lang="en-US" altLang="zh-TW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Just as I am</a:t>
            </a:r>
            <a:r>
              <a:rPr kumimoji="0" lang="en-US" altLang="zh-TW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”</a:t>
            </a:r>
            <a:endParaRPr kumimoji="0" lang="en-US" altLang="zh-TW" sz="80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39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23464</TotalTime>
  <Words>1292</Words>
  <Application>Microsoft Office PowerPoint</Application>
  <PresentationFormat>On-screen Show (4:3)</PresentationFormat>
  <Paragraphs>135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25</vt:i4>
      </vt:variant>
    </vt:vector>
  </HeadingPairs>
  <TitlesOfParts>
    <vt:vector size="46" baseType="lpstr">
      <vt:lpstr>Arial Unicode MS</vt:lpstr>
      <vt:lpstr>標楷體</vt:lpstr>
      <vt:lpstr>標楷體</vt:lpstr>
      <vt:lpstr>Microsoft YaHei</vt:lpstr>
      <vt:lpstr>新細明體</vt:lpstr>
      <vt:lpstr>宋体</vt:lpstr>
      <vt:lpstr>Yu Gothic UI</vt:lpstr>
      <vt:lpstr>Arial</vt:lpstr>
      <vt:lpstr>Arial Narrow</vt:lpstr>
      <vt:lpstr>Calibri</vt:lpstr>
      <vt:lpstr>Century</vt:lpstr>
      <vt:lpstr>Charis SIL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1_預設簡報設計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1913</cp:revision>
  <dcterms:created xsi:type="dcterms:W3CDTF">2014-11-02T05:55:36Z</dcterms:created>
  <dcterms:modified xsi:type="dcterms:W3CDTF">2019-02-17T15:56:11Z</dcterms:modified>
</cp:coreProperties>
</file>