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257" r:id="rId6"/>
  </p:sldMasterIdLst>
  <p:notesMasterIdLst>
    <p:notesMasterId r:id="rId36"/>
  </p:notesMasterIdLst>
  <p:sldIdLst>
    <p:sldId id="8160" r:id="rId7"/>
    <p:sldId id="8186" r:id="rId8"/>
    <p:sldId id="8252" r:id="rId9"/>
    <p:sldId id="8264" r:id="rId10"/>
    <p:sldId id="8265" r:id="rId11"/>
    <p:sldId id="8268" r:id="rId12"/>
    <p:sldId id="8254" r:id="rId13"/>
    <p:sldId id="8267" r:id="rId14"/>
    <p:sldId id="8255" r:id="rId15"/>
    <p:sldId id="8266" r:id="rId16"/>
    <p:sldId id="8258" r:id="rId17"/>
    <p:sldId id="8256" r:id="rId18"/>
    <p:sldId id="8259" r:id="rId19"/>
    <p:sldId id="8260" r:id="rId20"/>
    <p:sldId id="8261" r:id="rId21"/>
    <p:sldId id="8275" r:id="rId22"/>
    <p:sldId id="8262" r:id="rId23"/>
    <p:sldId id="8272" r:id="rId24"/>
    <p:sldId id="8263" r:id="rId25"/>
    <p:sldId id="8209" r:id="rId26"/>
    <p:sldId id="8271" r:id="rId27"/>
    <p:sldId id="8270" r:id="rId28"/>
    <p:sldId id="8269" r:id="rId29"/>
    <p:sldId id="8234" r:id="rId30"/>
    <p:sldId id="8276" r:id="rId31"/>
    <p:sldId id="8200" r:id="rId32"/>
    <p:sldId id="8238" r:id="rId33"/>
    <p:sldId id="8273" r:id="rId34"/>
    <p:sldId id="8246" r:id="rId35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F62A"/>
    <a:srgbClr val="F7D5F5"/>
    <a:srgbClr val="B9F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726" autoAdjust="0"/>
    <p:restoredTop sz="94670" autoAdjust="0"/>
  </p:normalViewPr>
  <p:slideViewPr>
    <p:cSldViewPr snapToGrid="0" snapToObjects="1">
      <p:cViewPr varScale="1">
        <p:scale>
          <a:sx n="75" d="100"/>
          <a:sy n="75" d="100"/>
        </p:scale>
        <p:origin x="390" y="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67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2/24/2019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223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2/24/2019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2/24/2019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1937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7110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4060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8505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7196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5870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9058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6453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0874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0900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953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42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58" r:id="rId1"/>
    <p:sldLayoutId id="2147500259" r:id="rId2"/>
    <p:sldLayoutId id="2147500260" r:id="rId3"/>
    <p:sldLayoutId id="2147500261" r:id="rId4"/>
    <p:sldLayoutId id="2147500262" r:id="rId5"/>
    <p:sldLayoutId id="2147500263" r:id="rId6"/>
    <p:sldLayoutId id="2147500264" r:id="rId7"/>
    <p:sldLayoutId id="2147500265" r:id="rId8"/>
    <p:sldLayoutId id="2147500266" r:id="rId9"/>
    <p:sldLayoutId id="2147500267" r:id="rId10"/>
    <p:sldLayoutId id="21475002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息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77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0631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en-US" altLang="zh-TW" sz="6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1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60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: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6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99 </a:t>
            </a:r>
            <a:r>
              <a:rPr kumimoji="1" lang="zh-TW" altLang="en-US" sz="6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或是</a:t>
            </a:r>
            <a:r>
              <a:rPr kumimoji="1" lang="zh-TW" altLang="en-US" sz="6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6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99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6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: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6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1</a:t>
            </a: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lang="en-US" altLang="zh-TW" sz="10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February 24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2019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25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57416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1" y="718632"/>
            <a:ext cx="9063567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眾稅吏和罪人都挨近耶穌，要聽他講道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。法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利賽人和文士私下議論說：「這個人接待罪人，又同他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們吃飯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。」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路加福音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Luke 15:1-2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Now the tax collectors and sinners were all gathering around to hear Jesus.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But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Pharisees and the teachers of the law muttered, “This man welcomes sinners and eats with them.”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25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57416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1" y="718632"/>
            <a:ext cx="9063567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耶穌就用比喻說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：「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你們中間誰有一百隻羊失去一隻，不把這九十九隻撇在曠野、去找那失去的羊，直到找著呢？ 找著了，就歡歡喜喜地扛在肩上，回到家裡，就請朋友鄰舍來，對他們說：</a:t>
            </a:r>
            <a:r>
              <a:rPr kumimoji="1"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我失去的羊已經找著了，你們和我一同歡喜吧！</a:t>
            </a:r>
            <a:r>
              <a:rPr kumimoji="1"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路加福音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Luke 15:3-6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38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57416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794832"/>
            <a:ext cx="9144001" cy="56707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告訴你們，一個罪人悔改，在天上也要這樣為他歡喜，較比為九十九個不用悔改的義人歡喜更大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。」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路加福音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Luke 15:7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6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tell you that in the same way there will be more rejoicing in heaven over one sinner who repents than over ninety-nine righteous persons who do not need to repent.</a:t>
            </a: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30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24643" y="60830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267" y="1874597"/>
            <a:ext cx="9038167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1" lang="zh-TW" altLang="en-US" sz="1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1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:</a:t>
            </a:r>
            <a:r>
              <a:rPr kumimoji="1" lang="zh-TW" altLang="en-US" sz="1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1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99</a:t>
            </a: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99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24643" y="60830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752764"/>
            <a:ext cx="9038167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「或是一個婦人有十塊錢，若失落一塊，豈不點上燈，打掃屋子，細細地找，直到找著嗎？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找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著了，就請朋友鄰舍來，對他們說：</a:t>
            </a:r>
            <a:r>
              <a:rPr kumimoji="1"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我失落的那塊錢已經找著了，你們和我一同歡喜吧！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我告訴你們，一個罪人悔改，在　神的使者面前也是這樣為他歡喜。」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路加福音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Luke 15:8-10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24643" y="60830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267" y="1874597"/>
            <a:ext cx="9038167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11500" b="1" dirty="0" smtClean="0">
                <a:solidFill>
                  <a:srgbClr val="FFC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1" lang="zh-TW" altLang="en-US" sz="115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115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:</a:t>
            </a:r>
            <a:r>
              <a:rPr kumimoji="1" lang="zh-TW" altLang="en-US" sz="115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115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9</a:t>
            </a: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00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90777" y="59560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740065"/>
            <a:ext cx="9038167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耶穌又說：「一個人有兩個兒子。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小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兒子對父親說：</a:t>
            </a:r>
            <a:r>
              <a:rPr kumimoji="1"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父親，請你把我應得的家業分給我。</a:t>
            </a:r>
            <a:r>
              <a:rPr kumimoji="1"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他父親就把產業分給他們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路加福音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Luke 15:11-12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4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Jesus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continued: “There was a man who had two sons.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younger one said to his father, ‘Father, give me my share of the estate.’ So he divided his property between them.</a:t>
            </a: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5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90777" y="59560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5809" y="1032808"/>
            <a:ext cx="8845791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大兒子 ─ </a:t>
            </a:r>
            <a:r>
              <a:rPr kumimoji="1" lang="en-US" altLang="zh-TW" sz="60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2/3</a:t>
            </a: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家業</a:t>
            </a:r>
            <a:endParaRPr kumimoji="1" lang="en-US" altLang="zh-TW" sz="5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小兒子</a:t>
            </a:r>
            <a:r>
              <a:rPr kumimoji="1" lang="en-US" altLang="zh-TW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</a:t>
            </a:r>
            <a:r>
              <a:rPr kumimoji="1" lang="en-US" altLang="zh-TW" sz="60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1/3</a:t>
            </a: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家業</a:t>
            </a:r>
            <a:endParaRPr lang="en-US" altLang="zh-TW" sz="4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88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90777" y="59560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803299"/>
            <a:ext cx="9038167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過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了不多幾日，小兒子就把他一切所有的都收拾起來，往遠方去了。在那裡任意放蕩，浪費資財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。既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耗盡了一切所有的，又遇著那地方大遭饑荒，就窮苦起來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。於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是去投靠那地方的一個人；那人打發他到田裡去放豬。他恨不得拿豬所吃的豆莢充飢，也沒有人給他。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路加福音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Luke 15:13-16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5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4277" y="49301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5833" y="637478"/>
            <a:ext cx="9038167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他醒悟過來，就說：</a:t>
            </a:r>
            <a:r>
              <a:rPr kumimoji="1"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我父親有多少的雇工，口糧有餘，我倒在這裡餓死嗎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？我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要起來，到我父親那裡去，向他說：父親！我得罪了天，又得罪了你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；從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今以後，我不配稱為你的兒子，把我當作一個雇工吧！</a:t>
            </a:r>
            <a:r>
              <a:rPr kumimoji="1"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路加福音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Luke 15:17-19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5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17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When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 came to his senses, he said, </a:t>
            </a: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03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4277" y="49301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03611"/>
            <a:ext cx="9038167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於是起來，往他父親那裡去。相離還遠，他父親看見，就</a:t>
            </a:r>
            <a:r>
              <a:rPr kumimoji="1" lang="zh-TW" altLang="en-US" sz="44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動了慈心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，跑去抱著他的頸項，連連與他親嘴。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兒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子說：</a:t>
            </a:r>
            <a:r>
              <a:rPr kumimoji="1"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父親！我得罪了天，又得罪了你；從今以後，我不配稱為你的兒子。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15:20-21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105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20</a:t>
            </a:r>
            <a:r>
              <a:rPr lang="en-US" altLang="zh-TW" sz="28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But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while he was still a long way off, his father saw him and was </a:t>
            </a:r>
            <a:r>
              <a:rPr lang="en-US" altLang="zh-TW" sz="3600" b="1" dirty="0">
                <a:solidFill>
                  <a:srgbClr val="FFC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filled with compassion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b="1" dirty="0">
                <a:solidFill>
                  <a:srgbClr val="FFC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him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; he ran to his son, threw his arms around him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kissed him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</a:t>
            </a: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980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5833" y="34855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5833" y="493014"/>
            <a:ext cx="9038167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父親卻吩咐僕人說：</a:t>
            </a:r>
            <a:r>
              <a:rPr kumimoji="1"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把那上好的袍子快拿出來給他穿；把戒指戴在他指頭上；把鞋穿在他腳上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；把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那肥牛犢牽來宰了，我們可以吃喝快樂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；因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為我這個兒子是</a:t>
            </a:r>
            <a:r>
              <a:rPr kumimoji="1" lang="zh-TW" altLang="en-US" sz="44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死而復活</a:t>
            </a:r>
            <a:r>
              <a:rPr kumimoji="1" lang="zh-TW" altLang="en-US" sz="44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，失而</a:t>
            </a:r>
            <a:r>
              <a:rPr kumimoji="1" lang="zh-TW" altLang="en-US" sz="44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又得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的。</a:t>
            </a:r>
            <a:r>
              <a:rPr kumimoji="1"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他們就快樂起來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15:22-24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105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24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this son of mine was </a:t>
            </a:r>
            <a:r>
              <a:rPr lang="en-US" altLang="zh-TW" sz="3600" b="1" dirty="0">
                <a:solidFill>
                  <a:srgbClr val="FFC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dead and is alive again; he was lost and is found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.’ So they began to celebrate.</a:t>
            </a: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63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8166" y="27316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5033" y="345397"/>
            <a:ext cx="9038167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那時，大兒子正在田裡。他回來，離家不遠，聽見作樂跳舞的聲音，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便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叫過一個僕人來，問是甚麼事。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僕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人說：</a:t>
            </a:r>
            <a:r>
              <a:rPr kumimoji="1"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你兄弟來了；你父親因為得他無災無病地回來，把肥牛犢宰了。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兒子卻</a:t>
            </a:r>
            <a:r>
              <a:rPr kumimoji="1" lang="zh-TW" altLang="en-US" sz="44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生氣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kumimoji="1" lang="zh-TW" altLang="en-US" sz="4400" b="1" u="sng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不肯進去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；他父親就</a:t>
            </a:r>
            <a:r>
              <a:rPr kumimoji="1" lang="zh-TW" altLang="en-US" sz="4400" b="1" u="sng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出來勸他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路加福音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15:25-28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105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28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But The older brother </a:t>
            </a:r>
            <a:r>
              <a:rPr lang="en-US" altLang="zh-TW" sz="3600" b="1" dirty="0">
                <a:solidFill>
                  <a:srgbClr val="FFC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became angry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</a:t>
            </a:r>
            <a:r>
              <a:rPr lang="en-US" altLang="zh-TW" sz="3600" b="1" u="sng" dirty="0">
                <a:solidFill>
                  <a:srgbClr val="FFC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refused to go in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 </a:t>
            </a: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88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90777" y="59560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5809" y="4215631"/>
            <a:ext cx="884579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小兒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子流浪回家之後：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大兒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子 ─ </a:t>
            </a:r>
            <a:r>
              <a:rPr kumimoji="1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2/3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x 2/3 =</a:t>
            </a:r>
            <a:r>
              <a:rPr kumimoji="1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4/9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50043" y="3717525"/>
            <a:ext cx="8785225" cy="144463"/>
          </a:xfrm>
          <a:prstGeom prst="rect">
            <a:avLst/>
          </a:prstGeom>
          <a:solidFill>
            <a:srgbClr val="95F62A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5809" y="1032808"/>
            <a:ext cx="8845791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大兒子 ─ </a:t>
            </a: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2/3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家業</a:t>
            </a: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小兒子</a:t>
            </a:r>
            <a:r>
              <a:rPr kumimoji="1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─ </a:t>
            </a: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1/3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家業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14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8166" y="35473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5833" y="537031"/>
            <a:ext cx="9038167" cy="5978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他對父親說：</a:t>
            </a:r>
            <a:r>
              <a:rPr kumimoji="1"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kumimoji="1" lang="zh-TW" altLang="en-US" sz="4400" b="1" u="sng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服事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你這多年，</a:t>
            </a:r>
            <a:r>
              <a:rPr kumimoji="1" lang="zh-TW" altLang="en-US" sz="44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從來沒有違背過你的命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，你並沒有給我一隻山羊羔，叫我和朋友一同快樂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。但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你這個兒子和娼妓吞盡了你的產業，他一來了，你倒為他宰了肥牛犢。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路加福音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15:29-30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5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29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But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 answered his father, ‘Look! All these years I’ve been </a:t>
            </a:r>
            <a:r>
              <a:rPr lang="en-US" altLang="zh-TW" sz="3600" b="1" u="sng" dirty="0">
                <a:solidFill>
                  <a:srgbClr val="FFC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slaving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for you and </a:t>
            </a:r>
            <a:r>
              <a:rPr lang="en-US" altLang="zh-TW" sz="3600" b="1" dirty="0">
                <a:solidFill>
                  <a:srgbClr val="FFC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never disobeyed your orders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 </a:t>
            </a: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95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8166" y="35473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734" y="5947231"/>
            <a:ext cx="8966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noProof="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獻上禮物的動</a:t>
            </a:r>
            <a:r>
              <a:rPr kumimoji="1" lang="zh-TW" altLang="en-US" sz="4400" b="1" noProof="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機</a:t>
            </a: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17" y="354732"/>
            <a:ext cx="2717582" cy="55222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3817" y="1319297"/>
            <a:ext cx="6848910" cy="455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55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8166" y="35473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3500" y="537031"/>
            <a:ext cx="9038167" cy="6347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父親對他說：</a:t>
            </a:r>
            <a:r>
              <a:rPr kumimoji="1"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兒啊！你常和我同在，我一切所有的都是你的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；只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是你這個兄弟是死而復活、失而又得的，所以我們理當歡喜快樂。</a:t>
            </a:r>
            <a:r>
              <a:rPr kumimoji="1"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路加福音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15:31-32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7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“‘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My son,’ the father said, ‘you are always with me, and everything I have is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yours. But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we had to celebrate and be glad, because this brother of yours was dead and is alive again; he was lost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 found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.’”</a:t>
            </a: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17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6547" y="138213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801" y="1929916"/>
            <a:ext cx="903816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大兒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子 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「好人」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?)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8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自律嚴</a:t>
            </a:r>
            <a:r>
              <a:rPr kumimoji="1" lang="zh-TW" altLang="en-US" sz="48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謹</a:t>
            </a:r>
            <a:r>
              <a:rPr kumimoji="1" lang="zh-TW" altLang="en-US" sz="48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、忠心事奉、順從上帝</a:t>
            </a:r>
            <a:endParaRPr kumimoji="1" lang="en-US" altLang="zh-TW" sz="48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小兒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子 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「壞人」</a:t>
            </a:r>
            <a:r>
              <a:rPr kumimoji="1" lang="en-US" altLang="zh-TW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?)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8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</a:t>
            </a:r>
            <a:r>
              <a:rPr kumimoji="1" lang="zh-TW" altLang="en-US" sz="48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</a:t>
            </a:r>
            <a:r>
              <a:rPr kumimoji="1" lang="zh-TW" altLang="en-US" sz="48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多福、</a:t>
            </a:r>
            <a:r>
              <a:rPr kumimoji="1" lang="zh-TW" altLang="en-US" sz="48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拒</a:t>
            </a:r>
            <a:r>
              <a:rPr kumimoji="1" lang="zh-TW" altLang="en-US" sz="48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絕</a:t>
            </a:r>
            <a:r>
              <a:rPr kumimoji="1" lang="zh-TW" altLang="en-US" sz="48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道</a:t>
            </a:r>
            <a:r>
              <a:rPr kumimoji="1" lang="zh-TW" altLang="en-US" sz="48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德</a:t>
            </a:r>
            <a:r>
              <a:rPr kumimoji="1" lang="zh-TW" altLang="en-US" sz="48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宗</a:t>
            </a:r>
            <a:r>
              <a:rPr kumimoji="1" lang="zh-TW" altLang="en-US" sz="48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教的枷鎖</a:t>
            </a:r>
            <a:endParaRPr lang="en-US" altLang="zh-TW" sz="4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547" y="366467"/>
            <a:ext cx="87130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兩個兒</a:t>
            </a:r>
            <a:r>
              <a:rPr kumimoji="1" lang="zh-TW" altLang="en-US" sz="60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子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2203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6547" y="138213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801" y="1929916"/>
            <a:ext cx="903816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大兒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子 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「好人」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?)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800" b="1" dirty="0" smtClean="0">
                <a:solidFill>
                  <a:schemeClr val="bg2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自律嚴</a:t>
            </a:r>
            <a:r>
              <a:rPr kumimoji="1" lang="zh-TW" altLang="en-US" sz="4800" b="1" dirty="0">
                <a:solidFill>
                  <a:schemeClr val="bg2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謹</a:t>
            </a:r>
            <a:r>
              <a:rPr kumimoji="1" lang="zh-TW" altLang="en-US" sz="4800" b="1" dirty="0" smtClean="0">
                <a:solidFill>
                  <a:schemeClr val="bg2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、忠心事奉、順從上帝</a:t>
            </a:r>
            <a:endParaRPr kumimoji="1" lang="en-US" altLang="zh-TW" sz="4800" b="1" dirty="0" smtClean="0">
              <a:solidFill>
                <a:schemeClr val="bg2">
                  <a:lumMod val="7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8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自我中心、斤斤計較、自義論斷</a:t>
            </a:r>
            <a:endParaRPr kumimoji="1" lang="en-US" altLang="zh-TW" sz="48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小兒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子 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「壞人」</a:t>
            </a:r>
            <a:r>
              <a:rPr kumimoji="1" lang="en-US" altLang="zh-TW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?)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8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</a:t>
            </a:r>
            <a:r>
              <a:rPr kumimoji="1" lang="zh-TW" altLang="en-US" sz="48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</a:t>
            </a:r>
            <a:r>
              <a:rPr kumimoji="1" lang="zh-TW" altLang="en-US" sz="48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多福、</a:t>
            </a:r>
            <a:r>
              <a:rPr kumimoji="1" lang="zh-TW" altLang="en-US" sz="48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拒</a:t>
            </a:r>
            <a:r>
              <a:rPr kumimoji="1" lang="zh-TW" altLang="en-US" sz="48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絕</a:t>
            </a:r>
            <a:r>
              <a:rPr kumimoji="1" lang="zh-TW" altLang="en-US" sz="48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道</a:t>
            </a:r>
            <a:r>
              <a:rPr kumimoji="1" lang="zh-TW" altLang="en-US" sz="48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德</a:t>
            </a:r>
            <a:r>
              <a:rPr kumimoji="1" lang="zh-TW" altLang="en-US" sz="48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宗</a:t>
            </a:r>
            <a:r>
              <a:rPr kumimoji="1" lang="zh-TW" altLang="en-US" sz="48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教的枷鎖</a:t>
            </a:r>
            <a:endParaRPr lang="en-US" altLang="zh-TW" sz="4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547" y="366467"/>
            <a:ext cx="87130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兩個失喪的兒</a:t>
            </a:r>
            <a:r>
              <a:rPr kumimoji="1" lang="zh-TW" altLang="en-US" sz="60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子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2361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6547" y="138213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801" y="1529396"/>
            <a:ext cx="8966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大兒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子 ─ </a:t>
            </a:r>
            <a:r>
              <a:rPr kumimoji="1" lang="zh-TW" altLang="en-US" sz="44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遵守道德規範、不清楚自己生命真實景況 </a:t>
            </a:r>
            <a:r>
              <a:rPr kumimoji="1" lang="en-US" altLang="zh-TW" sz="44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44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代替 神</a:t>
            </a:r>
            <a:r>
              <a:rPr kumimoji="1" lang="en-US" altLang="zh-TW" sz="44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kumimoji="1" lang="en-US" altLang="zh-TW" sz="1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小</a:t>
            </a:r>
            <a:r>
              <a:rPr kumimoji="1" lang="zh-TW" altLang="en-US" sz="48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兒</a:t>
            </a:r>
            <a:r>
              <a:rPr kumimoji="1" lang="zh-TW" altLang="en-US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子 ─ </a:t>
            </a:r>
            <a:r>
              <a:rPr kumimoji="1" lang="zh-TW" altLang="en-US" sz="44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尋求自我滿足、公開毫不掩飾地離開父親的監管督導</a:t>
            </a:r>
            <a:endParaRPr kumimoji="1" lang="en-US" altLang="zh-TW" sz="1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真正的憐憫和接納 </a:t>
            </a:r>
            <a:r>
              <a:rPr kumimoji="1" lang="zh-TW" altLang="en-US" sz="44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</a:t>
            </a:r>
            <a:r>
              <a:rPr kumimoji="1" lang="zh-TW" altLang="en-US" sz="44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清楚明白</a:t>
            </a:r>
            <a:r>
              <a:rPr kumimoji="1" lang="zh-TW" altLang="en-US" sz="36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kumimoji="1" lang="zh-TW" altLang="en-US" sz="44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神對罪和失喪的定義，極力挽回失喪的小</a:t>
            </a:r>
            <a:r>
              <a:rPr kumimoji="1" lang="zh-TW" altLang="en-US" sz="44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兒</a:t>
            </a:r>
            <a:r>
              <a:rPr kumimoji="1" lang="zh-TW" altLang="en-US" sz="44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子和</a:t>
            </a:r>
            <a:r>
              <a:rPr kumimoji="1" lang="zh-TW" altLang="en-US" sz="44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大兒</a:t>
            </a:r>
            <a:r>
              <a:rPr kumimoji="1" lang="zh-TW" altLang="en-US" sz="44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子 </a:t>
            </a:r>
            <a:endParaRPr lang="en-US" altLang="zh-TW" sz="4000" b="1" dirty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8067" y="366467"/>
            <a:ext cx="82014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三種心靈的路程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3796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24643" y="60830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267" y="1874597"/>
            <a:ext cx="9038167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1500" b="1" dirty="0" smtClean="0">
                <a:solidFill>
                  <a:srgbClr val="FFC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99</a:t>
            </a:r>
            <a:r>
              <a:rPr kumimoji="1" lang="zh-TW" altLang="en-US" sz="1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1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:</a:t>
            </a:r>
            <a:r>
              <a:rPr kumimoji="1" lang="zh-TW" altLang="en-US" sz="1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115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88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8908" y="130325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382" y="1508669"/>
            <a:ext cx="9028279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「基督耶穌降世，為要拯救罪人。」這話是可信的，是十分可佩服的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罪人中</a:t>
            </a:r>
            <a:r>
              <a:rPr kumimoji="1" lang="zh-TW" altLang="en-US" sz="5400" b="1" u="sng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我是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個</a:t>
            </a:r>
            <a:r>
              <a:rPr kumimoji="1" lang="zh-TW" altLang="en-US" sz="48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罪魁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然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而，我蒙了憐憫，是因耶穌基督要在我這</a:t>
            </a:r>
            <a:r>
              <a:rPr kumimoji="1" lang="zh-TW" altLang="en-US" sz="48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罪魁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身上顯明他一切的忍耐，給後來信他得永生的人作榜樣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提前 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Tim 1:15-16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382" y="226635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1" lang="zh-TW" altLang="en-US" sz="60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我是罪人中的罪魁</a:t>
            </a:r>
            <a:r>
              <a:rPr kumimoji="1" lang="zh-TW" altLang="en-US" sz="28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60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??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5608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8908" y="130325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544" y="2474535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1" lang="zh-TW" altLang="en-US" sz="6000" b="1" dirty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米勒</a:t>
            </a:r>
            <a:r>
              <a:rPr kumimoji="1" lang="zh-TW" altLang="en-US" sz="6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牧師父親的見</a:t>
            </a:r>
            <a:r>
              <a:rPr kumimoji="1" lang="zh-TW" altLang="en-US" sz="6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證</a:t>
            </a:r>
            <a:endParaRPr kumimoji="1" lang="zh-TW" altLang="en-US" sz="66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4608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58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1694353"/>
            <a:ext cx="9144000" cy="3416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奇異恩典，何等甘甜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，</a:t>
            </a:r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我</a:t>
            </a: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罪已得赦免； </a:t>
            </a:r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前</a:t>
            </a: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我失喪，今被尋回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，</a:t>
            </a:r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瞎</a:t>
            </a: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眼今得看見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。</a:t>
            </a:r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21216" y="485104"/>
            <a:ext cx="77058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5400" b="1" u="sng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奇異恩</a:t>
            </a:r>
            <a:r>
              <a:rPr lang="zh-TW" altLang="en-US" sz="5400" b="1" u="sng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典 </a:t>
            </a:r>
            <a:r>
              <a:rPr lang="en-US" altLang="zh-TW" sz="4400" b="1" u="sng" dirty="0" smtClean="0">
                <a:solidFill>
                  <a:srgbClr val="FFC000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Amazing Grace</a:t>
            </a:r>
            <a:endParaRPr kumimoji="0" lang="en-US" sz="4800" b="1" i="0" u="sng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612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1694353"/>
            <a:ext cx="9144000" cy="3416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浩</a:t>
            </a: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大恩典，使我敬畏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，</a:t>
            </a:r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使</a:t>
            </a: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我心得安慰； </a:t>
            </a:r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初</a:t>
            </a: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信之時即蒙恩惠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，</a:t>
            </a:r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真</a:t>
            </a: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是何等寶貴。</a:t>
            </a:r>
            <a:endParaRPr kumimoji="0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21216" y="485104"/>
            <a:ext cx="77058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5400" b="1" u="sng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奇異恩</a:t>
            </a:r>
            <a:r>
              <a:rPr lang="zh-TW" altLang="en-US" sz="5400" b="1" u="sng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典 </a:t>
            </a:r>
            <a:r>
              <a:rPr lang="en-US" altLang="zh-TW" sz="4400" b="1" u="sng" dirty="0" smtClean="0">
                <a:solidFill>
                  <a:srgbClr val="FFC000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Amazing Grace</a:t>
            </a:r>
            <a:endParaRPr kumimoji="0" lang="en-US" sz="4800" b="1" i="0" u="sng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135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12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lang="zh-TW" altLang="en-US" sz="7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奇異恩典</a:t>
            </a:r>
            <a:r>
              <a:rPr kumimoji="0" lang="zh-TW" alt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8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29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23868</TotalTime>
  <Words>1833</Words>
  <Application>Microsoft Office PowerPoint</Application>
  <PresentationFormat>On-screen Show (4:3)</PresentationFormat>
  <Paragraphs>127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29</vt:i4>
      </vt:variant>
    </vt:vector>
  </HeadingPairs>
  <TitlesOfParts>
    <vt:vector size="49" baseType="lpstr"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Century</vt:lpstr>
      <vt:lpstr>Charis SIL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1990</cp:revision>
  <dcterms:created xsi:type="dcterms:W3CDTF">2014-11-02T05:55:36Z</dcterms:created>
  <dcterms:modified xsi:type="dcterms:W3CDTF">2019-02-25T02:25:59Z</dcterms:modified>
</cp:coreProperties>
</file>