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12"/>
  </p:notesMasterIdLst>
  <p:sldIdLst>
    <p:sldId id="8160" r:id="rId8"/>
    <p:sldId id="8253" r:id="rId9"/>
    <p:sldId id="8186" r:id="rId10"/>
    <p:sldId id="8252" r:id="rId1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F62A"/>
    <a:srgbClr val="F7D5F5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90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3DE2D-D89C-44A2-B7B0-65D0E4EDAC2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/>
                <a:ea typeface="Microsoft YaHe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/>
              <a:ea typeface="Microsoft YaHe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3/4/2019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3/4/2019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4CAB0CD-7FFA-431A-B0DB-2BD674028E1C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199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8FBF1DC-7B4F-4910-965D-30555B246022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37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97BCB24-4D20-4676-9139-A2E079BC77AA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1954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5765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04963"/>
            <a:ext cx="405765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EABA38F0-7269-4D6B-9D26-1396A0244772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7825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074E22A4-E0CA-4609-BEDE-4DDDF48945B0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878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86E8F289-2464-4D9C-AC10-71DCDB26B563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31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68D2FDEE-2519-4EE7-8783-24B0561F1BCB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127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34E5E80B-62A7-41F8-9EF3-E204487D9B17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5341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AFD2F841-1E21-490E-AC18-CA345071FFA0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01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8C109E2E-D44B-4588-8CDB-42F02009DA84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571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22363"/>
            <a:ext cx="2057400" cy="5008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2363"/>
            <a:ext cx="6057900" cy="5008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D9487F8-88C2-4587-9DED-63FE85914B56}" type="slidenum">
              <a:rPr lang="en-US" smtClean="0"/>
              <a:pPr defTabSz="685800"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514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 noGrp="1"/>
          </p:cNvSpPr>
          <p:nvPr>
            <p:ph type="title"/>
          </p:nvPr>
        </p:nvSpPr>
        <p:spPr>
          <a:xfrm>
            <a:off x="1142910" y="1122480"/>
            <a:ext cx="6857730" cy="23871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>
            <a:noAutofit/>
          </a:bodyPr>
          <a:lstStyle/>
          <a:p>
            <a:pPr lvl="0"/>
            <a:r>
              <a:rPr lang="zh-TW"/>
              <a:t>請按一下滑鼠，編輯標題文的格式。按一下以編輯母片標題樣式</a:t>
            </a:r>
          </a:p>
        </p:txBody>
      </p:sp>
      <p:sp>
        <p:nvSpPr>
          <p:cNvPr id="3" name="日期版面配置區 3"/>
          <p:cNvSpPr txBox="1">
            <a:spLocks noGrp="1"/>
          </p:cNvSpPr>
          <p:nvPr>
            <p:ph type="dt" sz="half" idx="2"/>
          </p:nvPr>
        </p:nvSpPr>
        <p:spPr>
          <a:xfrm>
            <a:off x="628560" y="6356521"/>
            <a:ext cx="205713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350" b="0" i="0" u="none" strike="noStrike" kern="1200" spc="0">
                <a:solidFill>
                  <a:srgbClr val="000000"/>
                </a:solidFill>
                <a:latin typeface="Calibri" pitchFamily="18"/>
                <a:ea typeface="Microsoft YaHei" pitchFamily="2"/>
                <a:cs typeface="Tahoma" pitchFamily="2"/>
              </a:defRPr>
            </a:lvl1pPr>
          </a:lstStyle>
          <a:p>
            <a:pPr defTabSz="685800"/>
            <a:fld id="{A085709A-D2FE-4FDC-957B-EC9E52E567B1}" type="datetime1">
              <a:rPr lang="en-US" smtClean="0"/>
              <a:pPr defTabSz="685800"/>
              <a:t>3/4/2019</a:t>
            </a:fld>
            <a:endParaRPr lang="en-US" smtClean="0"/>
          </a:p>
        </p:txBody>
      </p:sp>
      <p:sp>
        <p:nvSpPr>
          <p:cNvPr id="4" name="頁尾版面配置區 4"/>
          <p:cNvSpPr txBox="1">
            <a:spLocks noGrp="1"/>
          </p:cNvSpPr>
          <p:nvPr>
            <p:ph type="ftr" sz="quarter" idx="3"/>
          </p:nvPr>
        </p:nvSpPr>
        <p:spPr>
          <a:xfrm>
            <a:off x="3028859" y="6356521"/>
            <a:ext cx="308583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1800" kern="1200">
                <a:latin typeface="Times New Roman" pitchFamily="18"/>
                <a:ea typeface="Microsoft YaHei" pitchFamily="2"/>
                <a:cs typeface="Tahoma" pitchFamily="2"/>
              </a:defRPr>
            </a:lvl1pPr>
          </a:lstStyle>
          <a:p>
            <a:pPr defTabSz="685800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" name="投影片編號版面配置區 5"/>
          <p:cNvSpPr txBox="1">
            <a:spLocks noGrp="1"/>
          </p:cNvSpPr>
          <p:nvPr>
            <p:ph type="sldNum" sz="quarter" idx="4"/>
          </p:nvPr>
        </p:nvSpPr>
        <p:spPr>
          <a:xfrm>
            <a:off x="6457860" y="6356521"/>
            <a:ext cx="205713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350" b="0" i="0" u="none" strike="noStrike" kern="1200" spc="0">
                <a:solidFill>
                  <a:srgbClr val="000000"/>
                </a:solidFill>
                <a:latin typeface="Calibri" pitchFamily="18"/>
                <a:ea typeface="Microsoft YaHei" pitchFamily="2"/>
                <a:cs typeface="Tahoma" pitchFamily="2"/>
              </a:defRPr>
            </a:lvl1pPr>
          </a:lstStyle>
          <a:p>
            <a:pPr defTabSz="685800"/>
            <a:fld id="{B10DF22D-5EED-4711-B255-B1600D1B9182}" type="slidenum">
              <a:rPr lang="en-US" smtClean="0"/>
              <a:pPr defTabSz="685800"/>
              <a:t>‹#›</a:t>
            </a:fld>
            <a:endParaRPr lang="en-US" smtClean="0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110" y="1604520"/>
            <a:ext cx="822933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64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l" rtl="0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zh-TW" sz="4500" b="0" i="0" u="none" strike="noStrike" kern="1200" spc="0">
          <a:ln>
            <a:noFill/>
          </a:ln>
          <a:solidFill>
            <a:srgbClr val="000000"/>
          </a:solidFill>
          <a:latin typeface="Calibri Light" pitchFamily="18"/>
          <a:ea typeface="Microsoft YaHei" pitchFamily="2"/>
          <a:cs typeface="Mangal" pitchFamily="2"/>
        </a:defRPr>
      </a:lvl1pPr>
    </p:titleStyle>
    <p:bodyStyle>
      <a:lvl1pPr algn="l" rtl="0" hangingPunct="1">
        <a:lnSpc>
          <a:spcPct val="90000"/>
        </a:lnSpc>
        <a:spcBef>
          <a:spcPts val="0"/>
        </a:spcBef>
        <a:spcAft>
          <a:spcPts val="1063"/>
        </a:spcAft>
        <a:tabLst/>
        <a:defRPr lang="zh-TW" altLang="en-US" sz="21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4120" y="1241459"/>
            <a:ext cx="4955580" cy="4375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20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631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Thanksgiving 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400" dirty="0" smtClean="0">
                <a:solidFill>
                  <a:srgbClr val="FFFFFF"/>
                </a:solidFill>
                <a:latin typeface="Century" panose="02040604050505020304" pitchFamily="18" charset="0"/>
                <a:ea typeface="Charis SIL" panose="02000500060000020004" pitchFamily="2" charset="0"/>
                <a:cs typeface="Charis SIL" panose="02000500060000020004" pitchFamily="2" charset="0"/>
              </a:rPr>
              <a:t>Never the Same Again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700" dirty="0" smtClean="0">
              <a:solidFill>
                <a:srgbClr val="FFFFFF"/>
              </a:solidFill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6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不再一樣的感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恩</a:t>
            </a: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Mary Lu </a:t>
            </a:r>
            <a:r>
              <a:rPr kumimoji="0" lang="en-US" altLang="zh-TW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Konkel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Bethel Church, Redding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March 3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839" y="788453"/>
            <a:ext cx="890269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如經上所記：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神為愛他的人所預備的是眼睛未曾看見，耳朵未曾聽見，人心也未曾想到的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Corinthians 2:9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However, as it is written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:  “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no eye has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seen, what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 ear has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heard, and </a:t>
            </a:r>
            <a:r>
              <a:rPr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what no human mind has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conceived”— the things God has prepared for those who love him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2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預設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23896</TotalTime>
  <Words>36</Words>
  <Application>Microsoft Office PowerPoint</Application>
  <PresentationFormat>On-screen Show (4:3)</PresentationFormat>
  <Paragraphs>47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</vt:i4>
      </vt:variant>
    </vt:vector>
  </HeadingPairs>
  <TitlesOfParts>
    <vt:vector size="28" baseType="lpstr">
      <vt:lpstr>Arial Unicode MS</vt:lpstr>
      <vt:lpstr>標楷體</vt:lpstr>
      <vt:lpstr>標楷體</vt:lpstr>
      <vt:lpstr>Mangal</vt:lpstr>
      <vt:lpstr>Microsoft YaHei</vt:lpstr>
      <vt:lpstr>新細明體</vt:lpstr>
      <vt:lpstr>宋体</vt:lpstr>
      <vt:lpstr>Arial</vt:lpstr>
      <vt:lpstr>Arial Narrow</vt:lpstr>
      <vt:lpstr>Calibri</vt:lpstr>
      <vt:lpstr>Calibri Light</vt:lpstr>
      <vt:lpstr>Century</vt:lpstr>
      <vt:lpstr>Charis SIL</vt:lpstr>
      <vt:lpstr>Mongolian Baiti</vt:lpstr>
      <vt:lpstr>Tahoma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預設 1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1998</cp:revision>
  <dcterms:created xsi:type="dcterms:W3CDTF">2014-11-02T05:55:36Z</dcterms:created>
  <dcterms:modified xsi:type="dcterms:W3CDTF">2019-03-04T18:30:20Z</dcterms:modified>
</cp:coreProperties>
</file>