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5"/>
  </p:notesMasterIdLst>
  <p:sldIdLst>
    <p:sldId id="8160" r:id="rId7"/>
    <p:sldId id="8186" r:id="rId8"/>
    <p:sldId id="8277" r:id="rId9"/>
    <p:sldId id="8264" r:id="rId10"/>
    <p:sldId id="8302" r:id="rId11"/>
    <p:sldId id="8279" r:id="rId12"/>
    <p:sldId id="8278" r:id="rId13"/>
    <p:sldId id="8291" r:id="rId14"/>
    <p:sldId id="8280" r:id="rId15"/>
    <p:sldId id="8289" r:id="rId16"/>
    <p:sldId id="8286" r:id="rId17"/>
    <p:sldId id="8297" r:id="rId18"/>
    <p:sldId id="8285" r:id="rId19"/>
    <p:sldId id="8282" r:id="rId20"/>
    <p:sldId id="8303" r:id="rId21"/>
    <p:sldId id="8283" r:id="rId22"/>
    <p:sldId id="8284" r:id="rId23"/>
    <p:sldId id="8295" r:id="rId24"/>
    <p:sldId id="8292" r:id="rId25"/>
    <p:sldId id="8293" r:id="rId26"/>
    <p:sldId id="8209" r:id="rId27"/>
    <p:sldId id="8298" r:id="rId28"/>
    <p:sldId id="8296" r:id="rId29"/>
    <p:sldId id="8299" r:id="rId30"/>
    <p:sldId id="8300" r:id="rId31"/>
    <p:sldId id="8301" r:id="rId32"/>
    <p:sldId id="8200" r:id="rId33"/>
    <p:sldId id="8246" r:id="rId34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7F0"/>
    <a:srgbClr val="FFB7F3"/>
    <a:srgbClr val="FF57E3"/>
    <a:srgbClr val="FF05D5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631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聖餐帶出來的大能</a:t>
            </a:r>
            <a:endParaRPr kumimoji="1"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The Power of Holy Communion</a:t>
            </a:r>
            <a:endParaRPr kumimoji="1"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28960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37" y="1502368"/>
            <a:ext cx="7316764" cy="53090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799" y="308971"/>
            <a:ext cx="7069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右腦屬靈的潛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</a:p>
        </p:txBody>
      </p:sp>
    </p:spTree>
    <p:extLst>
      <p:ext uri="{BB962C8B-B14F-4D97-AF65-F5344CB8AC3E}">
        <p14:creationId xmlns:p14="http://schemas.microsoft.com/office/powerpoint/2010/main" val="31824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3910" y="9975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05" y="1637265"/>
            <a:ext cx="90635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noProof="0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先知性的行動</a:t>
            </a:r>
            <a:endParaRPr kumimoji="1" lang="en-US" altLang="zh-TW" sz="6600" b="1" noProof="0" dirty="0" smtClean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noProof="0" dirty="0" smtClean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dirty="0" smtClean="0">
                <a:solidFill>
                  <a:srgbClr val="FFA7F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Prophetic Actions</a:t>
            </a:r>
            <a:endParaRPr kumimoji="1" lang="en-US" altLang="zh-TW" sz="5400" b="1" noProof="0" dirty="0" smtClean="0">
              <a:solidFill>
                <a:srgbClr val="FFA7F0"/>
              </a:solidFill>
              <a:latin typeface="Century" panose="02040604050505020304" pitchFamily="18" charset="0"/>
              <a:ea typeface="Cambria" panose="020405030504060302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47410" y="132770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8165" y="312040"/>
            <a:ext cx="7319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逾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越節羔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的例子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99" y="1886848"/>
            <a:ext cx="7821846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718632"/>
            <a:ext cx="906356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你們吩咐以色列全會眾說：本月初十日，各人要按著父家取羊羔，一家一隻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。若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是一家的人太少，吃不了一隻羊羔，本人就要和他隔壁的鄰舍共取一隻。你們預備羊羔，要按著人數和飯量計算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。要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無殘疾、一歲的公羊羔，你們或從綿羊裡取，或從山羊裡取，都可以。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出埃及記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12:3-5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399" y="777898"/>
            <a:ext cx="906356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要留到本月十四日，在黃昏的時候，以色列全會眾把羊羔宰了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家要取點血，塗在吃羊羔的房屋左右的門框上和門楣上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夜要吃羊羔的肉；用火烤了，與無酵餅和苦菜同吃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12:6-8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46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299" y="888162"/>
            <a:ext cx="6928834" cy="57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47410" y="132770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5" y="1522434"/>
            <a:ext cx="3770313" cy="53016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165" y="312040"/>
            <a:ext cx="7319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約阿施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的例子</a:t>
            </a:r>
            <a:endParaRPr kumimoji="1" lang="zh-TW" altLang="en-US" sz="60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31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733495"/>
            <a:ext cx="9063567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就取了弓箭來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；又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對以色列王說：「你用手拿弓。」王就用手拿弓。以利沙按手在王的手上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：「你開朝東的窗戶。」他就開了。以利沙說：「射箭吧！」他就射箭。以利沙說：「這是耶和華的得勝箭，就是戰勝亞蘭人的箭；因為你必在亞弗攻打亞蘭人，直到滅盡他們。」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Kings 13:15b-17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698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818162"/>
            <a:ext cx="906356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以利沙又說：「取幾枝箭來。」他就取了來。以利沙說：「打地吧！他打了三次，便止住了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人向他發怒，說：「應當擊打五六次，就能攻打亞蘭人直到滅盡；現在只能打敗亞蘭人三次。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Kings 13:18-19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410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餐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知性的行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endParaRPr kumimoji="1" lang="zh-TW" altLang="en-US" sz="60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7" y="1753129"/>
            <a:ext cx="7798330" cy="483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810730"/>
            <a:ext cx="90635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我當日傳給你們的，原是從主領受的，就是主耶穌被賣的那一夜，拿起餅來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，祝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謝了，就擘開，說：「這是我的身體，為你們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捨的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，你們應當如此行，為的是記念我。」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11:23-24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24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when he had given thanks, he broke it and said, “This is my body, which is for you; do this in remembrance of me.”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7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810730"/>
            <a:ext cx="9063567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飯後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也照樣拿起杯來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這杯是用我的血所立的新</a:t>
            </a:r>
            <a:r>
              <a:rPr kumimoji="1" lang="zh-TW" altLang="en-US" sz="4800" b="1" u="sng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，你們每逢喝的時候，要如此行，為的是</a:t>
            </a:r>
            <a:r>
              <a:rPr kumimoji="1" lang="zh-TW" altLang="en-US" sz="4400" b="1" u="sng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記念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們每逢吃這餅，喝這杯，是</a:t>
            </a:r>
            <a:r>
              <a:rPr kumimoji="1" lang="zh-TW" altLang="en-US" sz="4400" b="1" u="sng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主的死，直等到他來。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11:25-26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26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often as you eat this bread and drink the cup, you </a:t>
            </a:r>
            <a:r>
              <a:rPr kumimoji="1" lang="en-US" altLang="zh-TW" sz="3600" b="1" u="sng" dirty="0">
                <a:solidFill>
                  <a:srgbClr val="FFA7F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proclaim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 Lord’s death until He comes.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4005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1617998"/>
            <a:ext cx="906356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主又說：那些日子以後，我與以色列家所立的約乃是這樣：我要將我的律法放在他們裡面，寫在他們心上；</a:t>
            </a:r>
            <a:r>
              <a:rPr kumimoji="1" lang="zh-TW" altLang="en-US" sz="44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我要作他們的</a:t>
            </a:r>
            <a:r>
              <a:rPr kumimoji="1" lang="zh-TW" altLang="en-US" sz="4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神；他們要作我的子民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8:10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10b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32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kumimoji="1" lang="en-US" altLang="zh-TW" sz="3200" b="1" dirty="0">
                <a:solidFill>
                  <a:srgbClr val="FFA7F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be their </a:t>
            </a:r>
            <a:r>
              <a:rPr kumimoji="1" lang="en-US" altLang="zh-TW" sz="32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God, and </a:t>
            </a:r>
            <a:r>
              <a:rPr kumimoji="1" lang="en-US" altLang="zh-TW" sz="3200" b="1" dirty="0">
                <a:solidFill>
                  <a:srgbClr val="FFA7F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will be my people.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433" y="384870"/>
            <a:ext cx="73321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更美之約的中保</a:t>
            </a:r>
          </a:p>
        </p:txBody>
      </p:sp>
    </p:spTree>
    <p:extLst>
      <p:ext uri="{BB962C8B-B14F-4D97-AF65-F5344CB8AC3E}">
        <p14:creationId xmlns:p14="http://schemas.microsoft.com/office/powerpoint/2010/main" val="34612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8144" y="162545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1779687"/>
            <a:ext cx="906356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所以，無論何人，不按理吃主的餅，喝主的杯，就是</a:t>
            </a:r>
            <a:r>
              <a:rPr kumimoji="1" lang="zh-TW" altLang="en-US" sz="4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干犯主的身、主的血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應當</a:t>
            </a:r>
            <a:r>
              <a:rPr kumimoji="1" lang="zh-TW" altLang="en-US" sz="4400" b="1" u="sng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自己省察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，然後吃這餅、喝這杯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為人吃喝，若不分辨是主的身體，就是吃喝自己的罪了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此，在你們中間有好些軟弱的與患病的，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也不少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們若是先分辨自己，就不至於受審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11:27-31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433" y="600027"/>
            <a:ext cx="63401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聖餐中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的自我省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49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718632"/>
            <a:ext cx="90635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27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So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then, whoever eats the bread or drinks the cup of the Lord in an unworthy manner will be guilty of </a:t>
            </a:r>
            <a:r>
              <a:rPr kumimoji="1" lang="en-US" altLang="zh-TW" sz="3600" b="1" dirty="0">
                <a:solidFill>
                  <a:srgbClr val="FFA7F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sinning against the body and blood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of the Lord.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28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 Everyone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ought to </a:t>
            </a:r>
            <a:r>
              <a:rPr kumimoji="1" lang="en-US" altLang="zh-TW" sz="3600" b="1" u="sng" dirty="0">
                <a:solidFill>
                  <a:srgbClr val="FFA7F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examine themselves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before they eat of the bread and drink from the cup.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29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  For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those who eat and drink without discerning the body of Christ eat and drink judgment on themselves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.</a:t>
            </a:r>
            <a:r>
              <a:rPr kumimoji="1" lang="zh-TW" altLang="en-US" sz="105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林前</a:t>
            </a:r>
            <a:r>
              <a:rPr kumimoji="1" lang="zh-TW" altLang="en-US" sz="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11:27-31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4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2304" y="13098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1588379"/>
            <a:ext cx="90381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賣耶穌的猶大問他說：「拉比，是我嗎？」耶穌說：「你說的是。」他們吃的時候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耶穌拿起餅來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，</a:t>
            </a:r>
            <a:r>
              <a:rPr kumimoji="1" lang="zh-TW" altLang="en-US" sz="4400" b="1" u="sng" dirty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祝福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，就擘開，遞給門徒，說：「你們拿著吃，這是我的身體」；又拿起杯來，</a:t>
            </a:r>
            <a:r>
              <a:rPr kumimoji="1" lang="zh-TW" altLang="en-US" sz="4400" b="1" u="sng" dirty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祝謝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了，遞給他們，說：「你們都喝這個；因為這是我立約的血，為多人流出來，使罪得赦。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馬太福音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26:25-28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9400" y="294206"/>
            <a:ext cx="83777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餐中的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祝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福與感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</a:t>
            </a:r>
          </a:p>
        </p:txBody>
      </p:sp>
    </p:spTree>
    <p:extLst>
      <p:ext uri="{BB962C8B-B14F-4D97-AF65-F5344CB8AC3E}">
        <p14:creationId xmlns:p14="http://schemas.microsoft.com/office/powerpoint/2010/main" val="351126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23033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577" y="1336699"/>
            <a:ext cx="8859069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我就是生命的糧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們的祖宗在曠野吃過嗎哪，還是死了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是從天上降下來的糧，叫人吃了就不死。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是從天上降下來生命的糧；人若吃這糧，就必永遠活著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所要賜的糧就是我的肉，為世人之生命所賜的。」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6:48-51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48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I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am the bread of life.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26785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聖餐中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吃主的肉</a:t>
            </a: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喝主血</a:t>
            </a:r>
            <a:endParaRPr kumimoji="1" lang="zh-TW" altLang="en-US" sz="60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346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654" y="768398"/>
            <a:ext cx="88590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耶穌說：「我實實在在地告訴你們，你們若不吃人子的肉，不喝人子的血，就沒有生命在你們裡面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吃我肉、喝我血的人就有永生，在末日我要叫他復活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的肉真是可吃的，我的血真是可喝的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吃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我肉、喝我血的人常在我裡面，我也常在他裡面。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6:53-56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009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1" y="1616650"/>
            <a:ext cx="903816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弟兄勝過牠，是因羔羊的血和自己所見證的道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他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們雖至於死，也不愛惜性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命。 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啟示錄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Revelation 12:11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kumimoji="1" lang="en-US" altLang="zh-TW" sz="40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They triumphed over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him by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blood of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Lamb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by the word of their testimony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;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noProof="0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聖餐與屬靈爭戰得勝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20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1" y="1616650"/>
            <a:ext cx="903816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凡為攻擊你造成的器械必不利用；凡在審判時興起用舌攻擊你的，你必定他為有罪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這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是耶和華僕人的產業，是他們從我所得的義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這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是耶和華說的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以賽亞書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Isaiah 54:17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kumimoji="1" lang="en-US" altLang="zh-TW" sz="40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no weapon forged against you will prevail,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you will refute every tongue that accuses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noProof="0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聖餐與屬靈爭戰得勝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909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2304" y="13395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1588379"/>
            <a:ext cx="903816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至於我和我家，我們必定事奉耶和華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 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約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書亞記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Joshua 24:15b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他們說：「當信主耶穌，你和你一家都必得救。」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他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們就把主的道講給他和他全家的人聽。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當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夜，就在那時候，禁卒把他們帶去，洗他們的傷；他和屬乎他的人立時都受了洗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kumimoji="1"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使徒行傳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Acts 16:31-33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kumimoji="1"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0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7000" y="336539"/>
            <a:ext cx="83777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聖餐中為</a:t>
            </a:r>
            <a:r>
              <a:rPr kumimoji="1" lang="zh-TW" altLang="en-US" sz="6000" b="1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r>
              <a:rPr kumimoji="1" lang="zh-TW" altLang="en-US" sz="6000" b="1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人代</a:t>
            </a:r>
            <a:r>
              <a:rPr kumimoji="1" lang="zh-TW" altLang="en-US" sz="60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endParaRPr kumimoji="1" lang="zh-TW" altLang="en-US" sz="60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65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3486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711" y="1654200"/>
            <a:ext cx="897861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他誠然擔當我們的</a:t>
            </a: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憂</a:t>
            </a: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患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he-IL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חֳלִי</a:t>
            </a: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背負我們的痛苦；我們卻以為他受責罰，被　神擊打苦待了。哪知他為我們的過犯受害，為我們的罪孽壓傷。因他受的刑罰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我們得</a:t>
            </a: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B7F3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平</a:t>
            </a: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B7F3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安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he-IL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שְׁלוֹמ</a:t>
            </a:r>
            <a:r>
              <a:rPr kumimoji="1" lang="he-IL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ֵ</a:t>
            </a:r>
            <a:r>
              <a:rPr kumimoji="1" lang="he-IL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֙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因他受的鞭傷，我們</a:t>
            </a: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得醫治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53:4-5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he-IL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ח</a:t>
            </a:r>
            <a:r>
              <a:rPr kumimoji="1" lang="he-IL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ֳלִי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sickness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疾病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4645" y="334371"/>
            <a:ext cx="73871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聖餐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與醫治</a:t>
            </a: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的大</a:t>
            </a: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3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7948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836" y="972632"/>
            <a:ext cx="8945033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The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chastening for our well-being fell upon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Him, And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by His scourging we </a:t>
            </a:r>
            <a:r>
              <a:rPr kumimoji="1" lang="en-US" altLang="zh-TW" sz="44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are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healed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he-IL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נִרְפָּא־</a:t>
            </a:r>
            <a:r>
              <a:rPr kumimoji="1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).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53:5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35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836" y="794832"/>
            <a:ext cx="89450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他被掛在木頭上，親身擔當了我們的罪，使我們既然在罪上死，就得以在義上活。因他受的鞭傷，你們</a:t>
            </a:r>
            <a:r>
              <a:rPr kumimoji="1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便得了醫治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彼得前書 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Peter 2:24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for by His wounds </a:t>
            </a:r>
            <a:r>
              <a:rPr kumimoji="1" lang="en-US" altLang="zh-TW" sz="40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you </a:t>
            </a:r>
            <a:r>
              <a:rPr kumimoji="1" lang="en-US" altLang="zh-TW" sz="44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were</a:t>
            </a:r>
            <a:r>
              <a:rPr kumimoji="1" lang="en-US" altLang="zh-TW" sz="4000" b="1" i="0" u="sng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healed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993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因著十架愛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24312</TotalTime>
  <Words>1816</Words>
  <Application>Microsoft Office PowerPoint</Application>
  <PresentationFormat>On-screen Show (4:3)</PresentationFormat>
  <Paragraphs>109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51" baseType="lpstr"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Ezra SIL</vt:lpstr>
      <vt:lpstr>Ezra SIL SR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2050</cp:revision>
  <dcterms:created xsi:type="dcterms:W3CDTF">2014-11-02T05:55:36Z</dcterms:created>
  <dcterms:modified xsi:type="dcterms:W3CDTF">2019-03-11T05:39:14Z</dcterms:modified>
</cp:coreProperties>
</file>