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90223" r:id="rId3"/>
    <p:sldMasterId id="2147493374" r:id="rId4"/>
    <p:sldMasterId id="2147498759" r:id="rId5"/>
    <p:sldMasterId id="2147500257" r:id="rId6"/>
  </p:sldMasterIdLst>
  <p:notesMasterIdLst>
    <p:notesMasterId r:id="rId31"/>
  </p:notesMasterIdLst>
  <p:sldIdLst>
    <p:sldId id="8160" r:id="rId7"/>
    <p:sldId id="8304" r:id="rId8"/>
    <p:sldId id="8285" r:id="rId9"/>
    <p:sldId id="8305" r:id="rId10"/>
    <p:sldId id="8306" r:id="rId11"/>
    <p:sldId id="8307" r:id="rId12"/>
    <p:sldId id="8308" r:id="rId13"/>
    <p:sldId id="8309" r:id="rId14"/>
    <p:sldId id="8310" r:id="rId15"/>
    <p:sldId id="8311" r:id="rId16"/>
    <p:sldId id="8312" r:id="rId17"/>
    <p:sldId id="8313" r:id="rId18"/>
    <p:sldId id="8314" r:id="rId19"/>
    <p:sldId id="8315" r:id="rId20"/>
    <p:sldId id="8316" r:id="rId21"/>
    <p:sldId id="8317" r:id="rId22"/>
    <p:sldId id="8325" r:id="rId23"/>
    <p:sldId id="8318" r:id="rId24"/>
    <p:sldId id="8319" r:id="rId25"/>
    <p:sldId id="8320" r:id="rId26"/>
    <p:sldId id="8321" r:id="rId27"/>
    <p:sldId id="8322" r:id="rId28"/>
    <p:sldId id="8323" r:id="rId29"/>
    <p:sldId id="8324" r:id="rId30"/>
  </p:sldIdLst>
  <p:sldSz cx="9144000" cy="6858000" type="screen4x3"/>
  <p:notesSz cx="6858000" cy="9144000"/>
  <p:defaultTextStyle>
    <a:defPPr>
      <a:defRPr lang="en-US"/>
    </a:defPPr>
    <a:lvl1pPr marL="0" algn="l" defTabSz="455927" rtl="0" eaLnBrk="1" latinLnBrk="0" hangingPunct="1">
      <a:defRPr sz="1800" kern="1200">
        <a:solidFill>
          <a:schemeClr val="tx1"/>
        </a:solidFill>
        <a:latin typeface="+mn-lt"/>
        <a:ea typeface="+mn-ea"/>
        <a:cs typeface="+mn-cs"/>
      </a:defRPr>
    </a:lvl1pPr>
    <a:lvl2pPr marL="455927" algn="l" defTabSz="455927" rtl="0" eaLnBrk="1" latinLnBrk="0" hangingPunct="1">
      <a:defRPr sz="1800" kern="1200">
        <a:solidFill>
          <a:schemeClr val="tx1"/>
        </a:solidFill>
        <a:latin typeface="+mn-lt"/>
        <a:ea typeface="+mn-ea"/>
        <a:cs typeface="+mn-cs"/>
      </a:defRPr>
    </a:lvl2pPr>
    <a:lvl3pPr marL="911869" algn="l" defTabSz="455927" rtl="0" eaLnBrk="1" latinLnBrk="0" hangingPunct="1">
      <a:defRPr sz="1800" kern="1200">
        <a:solidFill>
          <a:schemeClr val="tx1"/>
        </a:solidFill>
        <a:latin typeface="+mn-lt"/>
        <a:ea typeface="+mn-ea"/>
        <a:cs typeface="+mn-cs"/>
      </a:defRPr>
    </a:lvl3pPr>
    <a:lvl4pPr marL="1367816" algn="l" defTabSz="455927" rtl="0" eaLnBrk="1" latinLnBrk="0" hangingPunct="1">
      <a:defRPr sz="1800" kern="1200">
        <a:solidFill>
          <a:schemeClr val="tx1"/>
        </a:solidFill>
        <a:latin typeface="+mn-lt"/>
        <a:ea typeface="+mn-ea"/>
        <a:cs typeface="+mn-cs"/>
      </a:defRPr>
    </a:lvl4pPr>
    <a:lvl5pPr marL="1823750" algn="l" defTabSz="455927" rtl="0" eaLnBrk="1" latinLnBrk="0" hangingPunct="1">
      <a:defRPr sz="1800" kern="1200">
        <a:solidFill>
          <a:schemeClr val="tx1"/>
        </a:solidFill>
        <a:latin typeface="+mn-lt"/>
        <a:ea typeface="+mn-ea"/>
        <a:cs typeface="+mn-cs"/>
      </a:defRPr>
    </a:lvl5pPr>
    <a:lvl6pPr marL="2279684" algn="l" defTabSz="455927" rtl="0" eaLnBrk="1" latinLnBrk="0" hangingPunct="1">
      <a:defRPr sz="1800" kern="1200">
        <a:solidFill>
          <a:schemeClr val="tx1"/>
        </a:solidFill>
        <a:latin typeface="+mn-lt"/>
        <a:ea typeface="+mn-ea"/>
        <a:cs typeface="+mn-cs"/>
      </a:defRPr>
    </a:lvl6pPr>
    <a:lvl7pPr marL="2735629" algn="l" defTabSz="455927" rtl="0" eaLnBrk="1" latinLnBrk="0" hangingPunct="1">
      <a:defRPr sz="1800" kern="1200">
        <a:solidFill>
          <a:schemeClr val="tx1"/>
        </a:solidFill>
        <a:latin typeface="+mn-lt"/>
        <a:ea typeface="+mn-ea"/>
        <a:cs typeface="+mn-cs"/>
      </a:defRPr>
    </a:lvl7pPr>
    <a:lvl8pPr marL="3191559" algn="l" defTabSz="455927" rtl="0" eaLnBrk="1" latinLnBrk="0" hangingPunct="1">
      <a:defRPr sz="1800" kern="1200">
        <a:solidFill>
          <a:schemeClr val="tx1"/>
        </a:solidFill>
        <a:latin typeface="+mn-lt"/>
        <a:ea typeface="+mn-ea"/>
        <a:cs typeface="+mn-cs"/>
      </a:defRPr>
    </a:lvl8pPr>
    <a:lvl9pPr marL="3647495" algn="l" defTabSz="45592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7F0"/>
    <a:srgbClr val="FFB7F3"/>
    <a:srgbClr val="FF57E3"/>
    <a:srgbClr val="FF05D5"/>
    <a:srgbClr val="F7D5F5"/>
    <a:srgbClr val="FFCDF7"/>
    <a:srgbClr val="95F62A"/>
    <a:srgbClr val="B9FB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7726" autoAdjust="0"/>
    <p:restoredTop sz="94670" autoAdjust="0"/>
  </p:normalViewPr>
  <p:slideViewPr>
    <p:cSldViewPr snapToGrid="0" snapToObjects="1">
      <p:cViewPr varScale="1">
        <p:scale>
          <a:sx n="75" d="100"/>
          <a:sy n="75" d="100"/>
        </p:scale>
        <p:origin x="560" y="32"/>
      </p:cViewPr>
      <p:guideLst>
        <p:guide orient="horz" pos="2160"/>
        <p:guide pos="2880"/>
      </p:guideLst>
    </p:cSldViewPr>
  </p:slideViewPr>
  <p:outlineViewPr>
    <p:cViewPr>
      <p:scale>
        <a:sx n="33" d="100"/>
        <a:sy n="33" d="100"/>
      </p:scale>
      <p:origin x="0" y="-4672"/>
    </p:cViewPr>
  </p:outlineViewPr>
  <p:notesTextViewPr>
    <p:cViewPr>
      <p:scale>
        <a:sx n="3" d="2"/>
        <a:sy n="3" d="2"/>
      </p:scale>
      <p:origin x="0" y="0"/>
    </p:cViewPr>
  </p:notesTextViewPr>
  <p:sorterViewPr>
    <p:cViewPr varScale="1">
      <p:scale>
        <a:sx n="1" d="1"/>
        <a:sy n="1" d="1"/>
      </p:scale>
      <p:origin x="0" y="-500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3/18/2019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5927" rtl="0" eaLnBrk="1" latinLnBrk="0" hangingPunct="1">
      <a:defRPr sz="1200" kern="1200">
        <a:solidFill>
          <a:schemeClr val="tx1"/>
        </a:solidFill>
        <a:latin typeface="+mn-lt"/>
        <a:ea typeface="+mn-ea"/>
        <a:cs typeface="+mn-cs"/>
      </a:defRPr>
    </a:lvl1pPr>
    <a:lvl2pPr marL="455927" algn="l" defTabSz="455927" rtl="0" eaLnBrk="1" latinLnBrk="0" hangingPunct="1">
      <a:defRPr sz="1200" kern="1200">
        <a:solidFill>
          <a:schemeClr val="tx1"/>
        </a:solidFill>
        <a:latin typeface="+mn-lt"/>
        <a:ea typeface="+mn-ea"/>
        <a:cs typeface="+mn-cs"/>
      </a:defRPr>
    </a:lvl2pPr>
    <a:lvl3pPr marL="911869" algn="l" defTabSz="455927" rtl="0" eaLnBrk="1" latinLnBrk="0" hangingPunct="1">
      <a:defRPr sz="1200" kern="1200">
        <a:solidFill>
          <a:schemeClr val="tx1"/>
        </a:solidFill>
        <a:latin typeface="+mn-lt"/>
        <a:ea typeface="+mn-ea"/>
        <a:cs typeface="+mn-cs"/>
      </a:defRPr>
    </a:lvl3pPr>
    <a:lvl4pPr marL="1367816" algn="l" defTabSz="455927" rtl="0" eaLnBrk="1" latinLnBrk="0" hangingPunct="1">
      <a:defRPr sz="1200" kern="1200">
        <a:solidFill>
          <a:schemeClr val="tx1"/>
        </a:solidFill>
        <a:latin typeface="+mn-lt"/>
        <a:ea typeface="+mn-ea"/>
        <a:cs typeface="+mn-cs"/>
      </a:defRPr>
    </a:lvl4pPr>
    <a:lvl5pPr marL="1823750" algn="l" defTabSz="455927" rtl="0" eaLnBrk="1" latinLnBrk="0" hangingPunct="1">
      <a:defRPr sz="1200" kern="1200">
        <a:solidFill>
          <a:schemeClr val="tx1"/>
        </a:solidFill>
        <a:latin typeface="+mn-lt"/>
        <a:ea typeface="+mn-ea"/>
        <a:cs typeface="+mn-cs"/>
      </a:defRPr>
    </a:lvl5pPr>
    <a:lvl6pPr marL="2279684" algn="l" defTabSz="455927" rtl="0" eaLnBrk="1" latinLnBrk="0" hangingPunct="1">
      <a:defRPr sz="1200" kern="1200">
        <a:solidFill>
          <a:schemeClr val="tx1"/>
        </a:solidFill>
        <a:latin typeface="+mn-lt"/>
        <a:ea typeface="+mn-ea"/>
        <a:cs typeface="+mn-cs"/>
      </a:defRPr>
    </a:lvl6pPr>
    <a:lvl7pPr marL="2735629" algn="l" defTabSz="455927" rtl="0" eaLnBrk="1" latinLnBrk="0" hangingPunct="1">
      <a:defRPr sz="1200" kern="1200">
        <a:solidFill>
          <a:schemeClr val="tx1"/>
        </a:solidFill>
        <a:latin typeface="+mn-lt"/>
        <a:ea typeface="+mn-ea"/>
        <a:cs typeface="+mn-cs"/>
      </a:defRPr>
    </a:lvl7pPr>
    <a:lvl8pPr marL="3191559" algn="l" defTabSz="455927" rtl="0" eaLnBrk="1" latinLnBrk="0" hangingPunct="1">
      <a:defRPr sz="1200" kern="1200">
        <a:solidFill>
          <a:schemeClr val="tx1"/>
        </a:solidFill>
        <a:latin typeface="+mn-lt"/>
        <a:ea typeface="+mn-ea"/>
        <a:cs typeface="+mn-cs"/>
      </a:defRPr>
    </a:lvl8pPr>
    <a:lvl9pPr marL="3647495" algn="l" defTabSz="45592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B8F3F2-C518-2C43-B62F-5F29B32A9627}" type="slidenum">
              <a:rPr lang="en-US" smtClean="0"/>
              <a:pPr/>
              <a:t>1</a:t>
            </a:fld>
            <a:endParaRPr lang="en-US"/>
          </a:p>
        </p:txBody>
      </p:sp>
    </p:spTree>
    <p:extLst>
      <p:ext uri="{BB962C8B-B14F-4D97-AF65-F5344CB8AC3E}">
        <p14:creationId xmlns:p14="http://schemas.microsoft.com/office/powerpoint/2010/main" val="16362233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2978" y="1428739"/>
            <a:ext cx="77724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142977" y="6000775"/>
            <a:ext cx="7786742" cy="752468"/>
          </a:xfrm>
        </p:spPr>
        <p:txBody>
          <a:bodyPr lIns="0" tIns="0" rIns="0" bIns="0">
            <a:noAutofit/>
          </a:bodyPr>
          <a:lstStyle>
            <a:lvl1pPr marL="0" indent="0" algn="ctr">
              <a:buNone/>
              <a:defRPr>
                <a:solidFill>
                  <a:schemeClr val="bg1"/>
                </a:solidFill>
              </a:defRPr>
            </a:lvl1pPr>
            <a:lvl2pPr marL="455927" indent="0" algn="ctr">
              <a:buNone/>
              <a:defRPr>
                <a:solidFill>
                  <a:schemeClr val="tx1">
                    <a:tint val="75000"/>
                  </a:schemeClr>
                </a:solidFill>
              </a:defRPr>
            </a:lvl2pPr>
            <a:lvl3pPr marL="911869" indent="0" algn="ctr">
              <a:buNone/>
              <a:defRPr>
                <a:solidFill>
                  <a:schemeClr val="tx1">
                    <a:tint val="75000"/>
                  </a:schemeClr>
                </a:solidFill>
              </a:defRPr>
            </a:lvl3pPr>
            <a:lvl4pPr marL="1367816" indent="0" algn="ctr">
              <a:buNone/>
              <a:defRPr>
                <a:solidFill>
                  <a:schemeClr val="tx1">
                    <a:tint val="75000"/>
                  </a:schemeClr>
                </a:solidFill>
              </a:defRPr>
            </a:lvl4pPr>
            <a:lvl5pPr marL="1823750" indent="0" algn="ctr">
              <a:buNone/>
              <a:defRPr>
                <a:solidFill>
                  <a:schemeClr val="tx1">
                    <a:tint val="75000"/>
                  </a:schemeClr>
                </a:solidFill>
              </a:defRPr>
            </a:lvl5pPr>
            <a:lvl6pPr marL="2279684" indent="0" algn="ctr">
              <a:buNone/>
              <a:defRPr>
                <a:solidFill>
                  <a:schemeClr val="tx1">
                    <a:tint val="75000"/>
                  </a:schemeClr>
                </a:solidFill>
              </a:defRPr>
            </a:lvl6pPr>
            <a:lvl7pPr marL="2735629" indent="0" algn="ctr">
              <a:buNone/>
              <a:defRPr>
                <a:solidFill>
                  <a:schemeClr val="tx1">
                    <a:tint val="75000"/>
                  </a:schemeClr>
                </a:solidFill>
              </a:defRPr>
            </a:lvl7pPr>
            <a:lvl8pPr marL="3191559" indent="0" algn="ctr">
              <a:buNone/>
              <a:defRPr>
                <a:solidFill>
                  <a:schemeClr val="tx1">
                    <a:tint val="75000"/>
                  </a:schemeClr>
                </a:solidFill>
              </a:defRPr>
            </a:lvl8pPr>
            <a:lvl9pPr marL="3647495"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2643174"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14282" y="1600202"/>
            <a:ext cx="8786874"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42912" y="642927"/>
            <a:ext cx="77724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642912" y="5214959"/>
            <a:ext cx="7772400" cy="1285884"/>
          </a:xfrm>
        </p:spPr>
        <p:txBody>
          <a:bodyPr anchor="b">
            <a:normAutofit/>
          </a:bodyPr>
          <a:lstStyle>
            <a:lvl1pPr marL="0" indent="0" algn="ctr">
              <a:buNone/>
              <a:defRPr sz="3200" b="0">
                <a:solidFill>
                  <a:schemeClr val="bg1"/>
                </a:solidFill>
              </a:defRPr>
            </a:lvl1pPr>
            <a:lvl2pPr marL="455927" indent="0">
              <a:buNone/>
              <a:defRPr sz="1800">
                <a:solidFill>
                  <a:schemeClr val="tx1">
                    <a:tint val="75000"/>
                  </a:schemeClr>
                </a:solidFill>
              </a:defRPr>
            </a:lvl2pPr>
            <a:lvl3pPr marL="911869" indent="0">
              <a:buNone/>
              <a:defRPr sz="1600">
                <a:solidFill>
                  <a:schemeClr val="tx1">
                    <a:tint val="75000"/>
                  </a:schemeClr>
                </a:solidFill>
              </a:defRPr>
            </a:lvl3pPr>
            <a:lvl4pPr marL="1367816" indent="0">
              <a:buNone/>
              <a:defRPr sz="1400">
                <a:solidFill>
                  <a:schemeClr val="tx1">
                    <a:tint val="75000"/>
                  </a:schemeClr>
                </a:solidFill>
              </a:defRPr>
            </a:lvl4pPr>
            <a:lvl5pPr marL="1823750" indent="0">
              <a:buNone/>
              <a:defRPr sz="1400">
                <a:solidFill>
                  <a:schemeClr val="tx1">
                    <a:tint val="75000"/>
                  </a:schemeClr>
                </a:solidFill>
              </a:defRPr>
            </a:lvl5pPr>
            <a:lvl6pPr marL="2279684" indent="0">
              <a:buNone/>
              <a:defRPr sz="1400">
                <a:solidFill>
                  <a:schemeClr val="tx1">
                    <a:tint val="75000"/>
                  </a:schemeClr>
                </a:solidFill>
              </a:defRPr>
            </a:lvl6pPr>
            <a:lvl7pPr marL="2735629" indent="0">
              <a:buNone/>
              <a:defRPr sz="1400">
                <a:solidFill>
                  <a:schemeClr val="tx1">
                    <a:tint val="75000"/>
                  </a:schemeClr>
                </a:solidFill>
              </a:defRPr>
            </a:lvl7pPr>
            <a:lvl8pPr marL="3191559" indent="0">
              <a:buNone/>
              <a:defRPr sz="1400">
                <a:solidFill>
                  <a:schemeClr val="tx1">
                    <a:tint val="75000"/>
                  </a:schemeClr>
                </a:solidFill>
              </a:defRPr>
            </a:lvl8pPr>
            <a:lvl9pPr marL="3647495"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3357659" y="3071855"/>
            <a:ext cx="2270585"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42845" y="1600202"/>
            <a:ext cx="4214842"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3" y="1600202"/>
            <a:ext cx="4352956"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71"/>
            <a:ext cx="4040188"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114" y="1535171"/>
            <a:ext cx="4041775"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14"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00166" y="7"/>
            <a:ext cx="7643834"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3786183" y="1500247"/>
            <a:ext cx="5357818"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42849" y="1500184"/>
            <a:ext cx="3500462" cy="5214976"/>
          </a:xfrm>
        </p:spPr>
        <p:txBody>
          <a:bodyPr>
            <a:normAutofit/>
          </a:bodyPr>
          <a:lstStyle>
            <a:lvl1pPr marL="0" indent="0">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284" y="5505577"/>
            <a:ext cx="8715436"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1928794" y="142854"/>
            <a:ext cx="7072362" cy="5286412"/>
          </a:xfrm>
        </p:spPr>
        <p:txBody>
          <a:bodyPr/>
          <a:lstStyle>
            <a:lvl1pPr marL="0" indent="0">
              <a:buNone/>
              <a:defRPr sz="3200"/>
            </a:lvl1pPr>
            <a:lvl2pPr marL="455927" indent="0">
              <a:buNone/>
              <a:defRPr sz="2800"/>
            </a:lvl2pPr>
            <a:lvl3pPr marL="911869" indent="0">
              <a:buNone/>
              <a:defRPr sz="2400"/>
            </a:lvl3pPr>
            <a:lvl4pPr marL="1367816" indent="0">
              <a:buNone/>
              <a:defRPr sz="2000"/>
            </a:lvl4pPr>
            <a:lvl5pPr marL="1823750" indent="0">
              <a:buNone/>
              <a:defRPr sz="2000"/>
            </a:lvl5pPr>
            <a:lvl6pPr marL="2279684" indent="0">
              <a:buNone/>
              <a:defRPr sz="2000"/>
            </a:lvl6pPr>
            <a:lvl7pPr marL="2735629" indent="0">
              <a:buNone/>
              <a:defRPr sz="2000"/>
            </a:lvl7pPr>
            <a:lvl8pPr marL="3191559" indent="0">
              <a:buNone/>
              <a:defRPr sz="2000"/>
            </a:lvl8pPr>
            <a:lvl9pPr marL="3647495"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14284" y="6072323"/>
            <a:ext cx="8715436" cy="633431"/>
          </a:xfrm>
        </p:spPr>
        <p:txBody>
          <a:bodyPr>
            <a:normAutofit/>
          </a:bodyPr>
          <a:lstStyle>
            <a:lvl1pPr marL="0" indent="0" algn="r">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502"/>
            <a:ext cx="21336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3/18/2019</a:t>
            </a:fld>
            <a:endParaRPr lang="en-GB">
              <a:solidFill>
                <a:prstClr val="black"/>
              </a:solidFill>
            </a:endParaRPr>
          </a:p>
        </p:txBody>
      </p:sp>
      <p:sp>
        <p:nvSpPr>
          <p:cNvPr id="5" name="Footer Placeholder 4"/>
          <p:cNvSpPr>
            <a:spLocks noGrp="1"/>
          </p:cNvSpPr>
          <p:nvPr>
            <p:ph type="ftr" sz="quarter" idx="11"/>
          </p:nvPr>
        </p:nvSpPr>
        <p:spPr>
          <a:xfrm>
            <a:off x="3124201" y="6356502"/>
            <a:ext cx="28956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6553200" y="6356502"/>
            <a:ext cx="21336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790"/>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79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502"/>
            <a:ext cx="21336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3/18/2019</a:t>
            </a:fld>
            <a:endParaRPr lang="en-GB">
              <a:solidFill>
                <a:prstClr val="black"/>
              </a:solidFill>
            </a:endParaRPr>
          </a:p>
        </p:txBody>
      </p:sp>
      <p:sp>
        <p:nvSpPr>
          <p:cNvPr id="5" name="Footer Placeholder 4"/>
          <p:cNvSpPr>
            <a:spLocks noGrp="1"/>
          </p:cNvSpPr>
          <p:nvPr>
            <p:ph type="ftr" sz="quarter" idx="11"/>
          </p:nvPr>
        </p:nvSpPr>
        <p:spPr>
          <a:xfrm>
            <a:off x="3124201" y="6356502"/>
            <a:ext cx="28956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6553200" y="6356502"/>
            <a:ext cx="21336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6"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1594" y="4194286"/>
            <a:ext cx="6018212"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1594" y="3617956"/>
            <a:ext cx="6018212"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4"/>
            <a:ext cx="77724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91"/>
            <a:ext cx="7772400" cy="1500187"/>
          </a:xfrm>
        </p:spPr>
        <p:txBody>
          <a:bodyPr anchor="b"/>
          <a:lstStyle>
            <a:lvl1pPr marL="0" indent="0">
              <a:buNone/>
              <a:defRPr sz="2000"/>
            </a:lvl1pPr>
            <a:lvl2pPr marL="456090" indent="0">
              <a:buNone/>
              <a:defRPr sz="1800"/>
            </a:lvl2pPr>
            <a:lvl3pPr marL="912197" indent="0">
              <a:buNone/>
              <a:defRPr sz="1600"/>
            </a:lvl3pPr>
            <a:lvl4pPr marL="1368305" indent="0">
              <a:buNone/>
              <a:defRPr sz="1400"/>
            </a:lvl4pPr>
            <a:lvl5pPr marL="1824404" indent="0">
              <a:buNone/>
              <a:defRPr sz="1400"/>
            </a:lvl5pPr>
            <a:lvl6pPr marL="2280499" indent="0">
              <a:buNone/>
              <a:defRPr sz="1400"/>
            </a:lvl6pPr>
            <a:lvl7pPr marL="2736608" indent="0">
              <a:buNone/>
              <a:defRPr sz="1400"/>
            </a:lvl7pPr>
            <a:lvl8pPr marL="3192703" indent="0">
              <a:buNone/>
              <a:defRPr sz="1400"/>
            </a:lvl8pPr>
            <a:lvl9pPr marL="3648802"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828675" y="1990783"/>
            <a:ext cx="3703638"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84799" y="1990783"/>
            <a:ext cx="3705225"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71"/>
            <a:ext cx="4040188"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114" y="1535171"/>
            <a:ext cx="4041775"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114"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56" y="273191"/>
            <a:ext cx="3008313"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3" y="27320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56" y="1435162"/>
            <a:ext cx="3008313" cy="46910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6"/>
            <a:ext cx="54864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83"/>
            <a:ext cx="5486400" cy="4114800"/>
          </a:xfrm>
        </p:spPr>
        <p:txBody>
          <a:bodyPr/>
          <a:lstStyle>
            <a:lvl1pPr marL="0" indent="0">
              <a:buNone/>
              <a:defRPr sz="3200"/>
            </a:lvl1pPr>
            <a:lvl2pPr marL="456090" indent="0">
              <a:buNone/>
              <a:defRPr sz="2800"/>
            </a:lvl2pPr>
            <a:lvl3pPr marL="912197" indent="0">
              <a:buNone/>
              <a:defRPr sz="2400"/>
            </a:lvl3pPr>
            <a:lvl4pPr marL="1368305" indent="0">
              <a:buNone/>
              <a:defRPr sz="2000"/>
            </a:lvl4pPr>
            <a:lvl5pPr marL="1824404" indent="0">
              <a:buNone/>
              <a:defRPr sz="2000"/>
            </a:lvl5pPr>
            <a:lvl6pPr marL="2280499" indent="0">
              <a:buNone/>
              <a:defRPr sz="2000"/>
            </a:lvl6pPr>
            <a:lvl7pPr marL="2736608" indent="0">
              <a:buNone/>
              <a:defRPr sz="2000"/>
            </a:lvl7pPr>
            <a:lvl8pPr marL="3192703" indent="0">
              <a:buNone/>
              <a:defRPr sz="2000"/>
            </a:lvl8pPr>
            <a:lvl9pPr marL="3648802" indent="0">
              <a:buNone/>
              <a:defRPr sz="2000"/>
            </a:lvl9pPr>
          </a:lstStyle>
          <a:p>
            <a:endParaRPr lang="zh-TW" altLang="en-US"/>
          </a:p>
        </p:txBody>
      </p:sp>
      <p:sp>
        <p:nvSpPr>
          <p:cNvPr id="4" name="Text Placeholder 3"/>
          <p:cNvSpPr>
            <a:spLocks noGrp="1"/>
          </p:cNvSpPr>
          <p:nvPr>
            <p:ph type="body" sz="half" idx="2"/>
          </p:nvPr>
        </p:nvSpPr>
        <p:spPr>
          <a:xfrm>
            <a:off x="1792288" y="5367460"/>
            <a:ext cx="5486400" cy="8048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00906" y="846219"/>
            <a:ext cx="1889125"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828676" y="846219"/>
            <a:ext cx="5519738"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508"/>
            <a:ext cx="7772400" cy="1470025"/>
          </a:xfrm>
          <a:prstGeom prst="rect">
            <a:avLst/>
          </a:prstGeom>
        </p:spPr>
        <p:txBody>
          <a:bodyPr lIns="91326" tIns="45664" rIns="91326" bIns="45664"/>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a:prstGeom prst="rect">
            <a:avLst/>
          </a:prstGeom>
        </p:spPr>
        <p:txBody>
          <a:bodyPr lIns="91326" tIns="45664" rIns="91326" bIns="45664"/>
          <a:lstStyle>
            <a:lvl1pPr marL="0" indent="0" algn="ctr">
              <a:buNone/>
              <a:defRPr/>
            </a:lvl1pPr>
            <a:lvl2pPr marL="456633" indent="0" algn="ctr">
              <a:buNone/>
              <a:defRPr/>
            </a:lvl2pPr>
            <a:lvl3pPr marL="913274" indent="0" algn="ctr">
              <a:buNone/>
              <a:defRPr/>
            </a:lvl3pPr>
            <a:lvl4pPr marL="1369920" indent="0" algn="ctr">
              <a:buNone/>
              <a:defRPr/>
            </a:lvl4pPr>
            <a:lvl5pPr marL="1826557" indent="0" algn="ctr">
              <a:buNone/>
              <a:defRPr/>
            </a:lvl5pPr>
            <a:lvl6pPr marL="2283192" indent="0" algn="ctr">
              <a:buNone/>
              <a:defRPr/>
            </a:lvl6pPr>
            <a:lvl7pPr marL="2739836" indent="0" algn="ctr">
              <a:buNone/>
              <a:defRPr/>
            </a:lvl7pPr>
            <a:lvl8pPr marL="3196470" indent="0" algn="ctr">
              <a:buNone/>
              <a:defRPr/>
            </a:lvl8pPr>
            <a:lvl9pPr marL="3653112" indent="0" algn="ctr">
              <a:buNone/>
              <a:defRPr/>
            </a:lvl9pPr>
          </a:lstStyle>
          <a:p>
            <a:r>
              <a:rPr lang="zh-TW" altLang="en-US" smtClean="0"/>
              <a:t>按一下以編輯母片副標題樣式</a:t>
            </a:r>
            <a:endParaRPr lang="zh-TW" altLang="en-US"/>
          </a:p>
        </p:txBody>
      </p:sp>
    </p:spTree>
    <p:extLst>
      <p:ext uri="{BB962C8B-B14F-4D97-AF65-F5344CB8AC3E}">
        <p14:creationId xmlns:p14="http://schemas.microsoft.com/office/powerpoint/2010/main" val="2042262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idx="1"/>
          </p:nvPr>
        </p:nvSpPr>
        <p:spPr>
          <a:xfrm>
            <a:off x="457200" y="1600255"/>
            <a:ext cx="8229600" cy="4525963"/>
          </a:xfrm>
          <a:prstGeom prst="rect">
            <a:avLst/>
          </a:prstGeom>
        </p:spPr>
        <p:txBody>
          <a:bodyPr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407407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7007"/>
            <a:ext cx="7772400" cy="1362075"/>
          </a:xfrm>
          <a:prstGeom prst="rect">
            <a:avLst/>
          </a:prstGeom>
        </p:spPr>
        <p:txBody>
          <a:bodyPr lIns="91326" tIns="45664" rIns="91326" bIns="45664"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61"/>
            <a:ext cx="7772400" cy="1500187"/>
          </a:xfrm>
          <a:prstGeom prst="rect">
            <a:avLst/>
          </a:prstGeom>
        </p:spPr>
        <p:txBody>
          <a:bodyPr lIns="91326" tIns="45664" rIns="91326" bIns="45664" anchor="b"/>
          <a:lstStyle>
            <a:lvl1pPr marL="0" indent="0">
              <a:buNone/>
              <a:defRPr sz="2000"/>
            </a:lvl1pPr>
            <a:lvl2pPr marL="456633" indent="0">
              <a:buNone/>
              <a:defRPr sz="1800"/>
            </a:lvl2pPr>
            <a:lvl3pPr marL="913274" indent="0">
              <a:buNone/>
              <a:defRPr sz="1600"/>
            </a:lvl3pPr>
            <a:lvl4pPr marL="1369920" indent="0">
              <a:buNone/>
              <a:defRPr sz="1400"/>
            </a:lvl4pPr>
            <a:lvl5pPr marL="1826557" indent="0">
              <a:buNone/>
              <a:defRPr sz="1400"/>
            </a:lvl5pPr>
            <a:lvl6pPr marL="2283192" indent="0">
              <a:buNone/>
              <a:defRPr sz="1400"/>
            </a:lvl6pPr>
            <a:lvl7pPr marL="2739836" indent="0">
              <a:buNone/>
              <a:defRPr sz="1400"/>
            </a:lvl7pPr>
            <a:lvl8pPr marL="3196470" indent="0">
              <a:buNone/>
              <a:defRPr sz="1400"/>
            </a:lvl8pPr>
            <a:lvl9pPr marL="3653112"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3162038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55"/>
            <a:ext cx="40386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55"/>
            <a:ext cx="40386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821126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47"/>
            <a:ext cx="4040188"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86" y="1535147"/>
            <a:ext cx="4041775"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86" y="2174875"/>
            <a:ext cx="4041775"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40033018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p>
            <a:r>
              <a:rPr lang="zh-TW" altLang="en-US" smtClean="0"/>
              <a:t>按一下以編輯母片標題樣式</a:t>
            </a:r>
            <a:endParaRPr lang="zh-TW" altLang="en-US"/>
          </a:p>
        </p:txBody>
      </p:sp>
    </p:spTree>
    <p:extLst>
      <p:ext uri="{BB962C8B-B14F-4D97-AF65-F5344CB8AC3E}">
        <p14:creationId xmlns:p14="http://schemas.microsoft.com/office/powerpoint/2010/main" val="20248709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498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32" y="273107"/>
            <a:ext cx="3008313" cy="1162051"/>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158"/>
            <a:ext cx="5111750" cy="5853113"/>
          </a:xfrm>
          <a:prstGeom prst="rect">
            <a:avLst/>
          </a:prstGeom>
        </p:spPr>
        <p:txBody>
          <a:bodyPr lIns="91326" tIns="45664" rIns="91326" bIns="45664"/>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32" y="1435133"/>
            <a:ext cx="3008313" cy="46910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44287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59"/>
            <a:ext cx="5486400" cy="566739"/>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83"/>
            <a:ext cx="5486400" cy="4114800"/>
          </a:xfrm>
          <a:prstGeom prst="rect">
            <a:avLst/>
          </a:prstGeom>
        </p:spPr>
        <p:txBody>
          <a:bodyPr lIns="91326" tIns="45664" rIns="91326" bIns="45664"/>
          <a:lstStyle>
            <a:lvl1pPr marL="0" indent="0">
              <a:buNone/>
              <a:defRPr sz="3200"/>
            </a:lvl1pPr>
            <a:lvl2pPr marL="456633" indent="0">
              <a:buNone/>
              <a:defRPr sz="2800"/>
            </a:lvl2pPr>
            <a:lvl3pPr marL="913274" indent="0">
              <a:buNone/>
              <a:defRPr sz="2400"/>
            </a:lvl3pPr>
            <a:lvl4pPr marL="1369920" indent="0">
              <a:buNone/>
              <a:defRPr sz="2000"/>
            </a:lvl4pPr>
            <a:lvl5pPr marL="1826557" indent="0">
              <a:buNone/>
              <a:defRPr sz="2000"/>
            </a:lvl5pPr>
            <a:lvl6pPr marL="2283192" indent="0">
              <a:buNone/>
              <a:defRPr sz="2000"/>
            </a:lvl6pPr>
            <a:lvl7pPr marL="2739836" indent="0">
              <a:buNone/>
              <a:defRPr sz="2000"/>
            </a:lvl7pPr>
            <a:lvl8pPr marL="3196470" indent="0">
              <a:buNone/>
              <a:defRPr sz="2000"/>
            </a:lvl8pPr>
            <a:lvl9pPr marL="3653112"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77"/>
            <a:ext cx="5486400" cy="8048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192450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1600255"/>
            <a:ext cx="8229600" cy="4525963"/>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945198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745"/>
            <a:ext cx="2057400" cy="5851525"/>
          </a:xfrm>
          <a:prstGeom prst="rect">
            <a:avLst/>
          </a:prstGeom>
        </p:spPr>
        <p:txBody>
          <a:bodyPr vert="eaVert"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745"/>
            <a:ext cx="6019800" cy="5851525"/>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2853118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51"/>
            <a:ext cx="7772400" cy="1470025"/>
          </a:xfrm>
          <a:prstGeom prst="rect">
            <a:avLst/>
          </a:prstGeom>
        </p:spPr>
        <p:txBody>
          <a:bodyPr lIns="91331" tIns="45666" rIns="91331" bIns="45666"/>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a:prstGeom prst="rect">
            <a:avLst/>
          </a:prstGeom>
        </p:spPr>
        <p:txBody>
          <a:bodyPr lIns="91331" tIns="45666" rIns="91331" bIns="45666"/>
          <a:lstStyle>
            <a:lvl1pPr marL="0" indent="0" algn="ctr">
              <a:buNone/>
              <a:defRPr/>
            </a:lvl1pPr>
            <a:lvl2pPr marL="456656" indent="0" algn="ctr">
              <a:buNone/>
              <a:defRPr/>
            </a:lvl2pPr>
            <a:lvl3pPr marL="913321" indent="0" algn="ctr">
              <a:buNone/>
              <a:defRPr/>
            </a:lvl3pPr>
            <a:lvl4pPr marL="1369990" indent="0" algn="ctr">
              <a:buNone/>
              <a:defRPr/>
            </a:lvl4pPr>
            <a:lvl5pPr marL="1826650" indent="0" algn="ctr">
              <a:buNone/>
              <a:defRPr/>
            </a:lvl5pPr>
            <a:lvl6pPr marL="2283309" indent="0" algn="ctr">
              <a:buNone/>
              <a:defRPr/>
            </a:lvl6pPr>
            <a:lvl7pPr marL="2739976" indent="0" algn="ctr">
              <a:buNone/>
              <a:defRPr/>
            </a:lvl7pPr>
            <a:lvl8pPr marL="3196634" indent="0" algn="ctr">
              <a:buNone/>
              <a:defRPr/>
            </a:lvl8pPr>
            <a:lvl9pPr marL="3653299" indent="0" algn="ctr">
              <a:buNone/>
              <a:defRPr/>
            </a:lvl9pPr>
          </a:lstStyle>
          <a:p>
            <a:r>
              <a:rPr lang="zh-TW" altLang="en-US"/>
              <a:t>按一下以編輯母片副標題樣式</a:t>
            </a:r>
          </a:p>
        </p:txBody>
      </p:sp>
    </p:spTree>
    <p:extLst>
      <p:ext uri="{BB962C8B-B14F-4D97-AF65-F5344CB8AC3E}">
        <p14:creationId xmlns:p14="http://schemas.microsoft.com/office/powerpoint/2010/main" val="4191226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idx="1"/>
          </p:nvPr>
        </p:nvSpPr>
        <p:spPr>
          <a:xfrm>
            <a:off x="457200" y="1600245"/>
            <a:ext cx="8229600" cy="4525963"/>
          </a:xfrm>
          <a:prstGeom prst="rect">
            <a:avLst/>
          </a:prstGeom>
        </p:spPr>
        <p:txBody>
          <a:bodyPr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2660947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58"/>
            <a:ext cx="7772400" cy="1362075"/>
          </a:xfrm>
          <a:prstGeom prst="rect">
            <a:avLst/>
          </a:prstGeom>
        </p:spPr>
        <p:txBody>
          <a:bodyPr lIns="91331" tIns="45666" rIns="91331" bIns="45666"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51"/>
            <a:ext cx="7772400" cy="1500187"/>
          </a:xfrm>
          <a:prstGeom prst="rect">
            <a:avLst/>
          </a:prstGeom>
        </p:spPr>
        <p:txBody>
          <a:bodyPr lIns="91331" tIns="45666" rIns="91331" bIns="45666" anchor="b"/>
          <a:lstStyle>
            <a:lvl1pPr marL="0" indent="0">
              <a:buNone/>
              <a:defRPr sz="2000"/>
            </a:lvl1pPr>
            <a:lvl2pPr marL="456656" indent="0">
              <a:buNone/>
              <a:defRPr sz="1800"/>
            </a:lvl2pPr>
            <a:lvl3pPr marL="913321" indent="0">
              <a:buNone/>
              <a:defRPr sz="1600"/>
            </a:lvl3pPr>
            <a:lvl4pPr marL="1369990" indent="0">
              <a:buNone/>
              <a:defRPr sz="1400"/>
            </a:lvl4pPr>
            <a:lvl5pPr marL="1826650" indent="0">
              <a:buNone/>
              <a:defRPr sz="1400"/>
            </a:lvl5pPr>
            <a:lvl6pPr marL="2283309" indent="0">
              <a:buNone/>
              <a:defRPr sz="1400"/>
            </a:lvl6pPr>
            <a:lvl7pPr marL="2739976" indent="0">
              <a:buNone/>
              <a:defRPr sz="1400"/>
            </a:lvl7pPr>
            <a:lvl8pPr marL="3196634" indent="0">
              <a:buNone/>
              <a:defRPr sz="1400"/>
            </a:lvl8pPr>
            <a:lvl9pPr marL="3653299" indent="0">
              <a:buNone/>
              <a:defRPr sz="1400"/>
            </a:lvl9pPr>
          </a:lstStyle>
          <a:p>
            <a:pPr lvl="0"/>
            <a:r>
              <a:rPr lang="zh-TW" altLang="en-US"/>
              <a:t>按一下以編輯母片文字樣式</a:t>
            </a:r>
          </a:p>
        </p:txBody>
      </p:sp>
    </p:spTree>
    <p:extLst>
      <p:ext uri="{BB962C8B-B14F-4D97-AF65-F5344CB8AC3E}">
        <p14:creationId xmlns:p14="http://schemas.microsoft.com/office/powerpoint/2010/main" val="2308496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sz="half" idx="1"/>
          </p:nvPr>
        </p:nvSpPr>
        <p:spPr>
          <a:xfrm>
            <a:off x="457200" y="1600245"/>
            <a:ext cx="40386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45"/>
            <a:ext cx="40386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7259699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8"/>
            <a:ext cx="4040188"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53" y="1535118"/>
            <a:ext cx="4041775"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53" y="2174875"/>
            <a:ext cx="4041775"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4121035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p>
            <a:r>
              <a:rPr lang="zh-TW" altLang="en-US"/>
              <a:t>按一下以編輯母片標題樣式</a:t>
            </a:r>
          </a:p>
        </p:txBody>
      </p:sp>
    </p:spTree>
    <p:extLst>
      <p:ext uri="{BB962C8B-B14F-4D97-AF65-F5344CB8AC3E}">
        <p14:creationId xmlns:p14="http://schemas.microsoft.com/office/powerpoint/2010/main" val="30571558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976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32" y="273050"/>
            <a:ext cx="3008313" cy="1162050"/>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108"/>
            <a:ext cx="5111750" cy="5853113"/>
          </a:xfrm>
          <a:prstGeom prst="rect">
            <a:avLst/>
          </a:prstGeom>
        </p:spPr>
        <p:txBody>
          <a:bodyPr lIns="91331" tIns="45666" rIns="91331" bIns="4566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32" y="1435123"/>
            <a:ext cx="3008313" cy="4691063"/>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37633628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83"/>
            <a:ext cx="5486400" cy="4114800"/>
          </a:xfrm>
          <a:prstGeom prst="rect">
            <a:avLst/>
          </a:prstGeom>
        </p:spPr>
        <p:txBody>
          <a:bodyPr lIns="91331" tIns="45666" rIns="91331" bIns="45666"/>
          <a:lstStyle>
            <a:lvl1pPr marL="0" indent="0">
              <a:buNone/>
              <a:defRPr sz="3200"/>
            </a:lvl1pPr>
            <a:lvl2pPr marL="456656" indent="0">
              <a:buNone/>
              <a:defRPr sz="2800"/>
            </a:lvl2pPr>
            <a:lvl3pPr marL="913321" indent="0">
              <a:buNone/>
              <a:defRPr sz="2400"/>
            </a:lvl3pPr>
            <a:lvl4pPr marL="1369990" indent="0">
              <a:buNone/>
              <a:defRPr sz="2000"/>
            </a:lvl4pPr>
            <a:lvl5pPr marL="1826650" indent="0">
              <a:buNone/>
              <a:defRPr sz="2000"/>
            </a:lvl5pPr>
            <a:lvl6pPr marL="2283309" indent="0">
              <a:buNone/>
              <a:defRPr sz="2000"/>
            </a:lvl6pPr>
            <a:lvl7pPr marL="2739976" indent="0">
              <a:buNone/>
              <a:defRPr sz="2000"/>
            </a:lvl7pPr>
            <a:lvl8pPr marL="3196634" indent="0">
              <a:buNone/>
              <a:defRPr sz="2000"/>
            </a:lvl8pPr>
            <a:lvl9pPr marL="3653299"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4002623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457200" y="1600245"/>
            <a:ext cx="8229600" cy="4525963"/>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3320459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96"/>
            <a:ext cx="2057400" cy="5851525"/>
          </a:xfrm>
          <a:prstGeom prst="rect">
            <a:avLst/>
          </a:prstGeom>
        </p:spPr>
        <p:txBody>
          <a:bodyPr vert="eaVert"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457200" y="274696"/>
            <a:ext cx="6019800" cy="5851525"/>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048409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52"/>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012897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6438273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27"/>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4"/>
            <a:ext cx="77724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0436578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2526627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3"/>
            <a:ext cx="4040188"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43" y="1535113"/>
            <a:ext cx="4041775"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4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2224333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6658012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1164100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8" y="273051"/>
            <a:ext cx="3008313"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7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8" y="1435106"/>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0145894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2"/>
            <a:ext cx="54864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7"/>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40"/>
            <a:ext cx="54864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0894093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9359050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66"/>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66"/>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4131093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2331937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18471108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413240608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17485059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50371965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83958709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1359058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278864538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82208740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99209001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935953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0166" y="7"/>
            <a:ext cx="7643834"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14282" y="1600202"/>
            <a:ext cx="8929718"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1869"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1869"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2410" indent="-451193" algn="l" defTabSz="911869"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124" indent="0" algn="l" defTabSz="911869"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7384" indent="0" algn="l" defTabSz="911869"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3124" indent="-1587" algn="l" defTabSz="911869"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07669"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3588"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953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7545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1869" rtl="0" eaLnBrk="1" latinLnBrk="0" hangingPunct="1">
        <a:defRPr sz="1800" kern="1200">
          <a:solidFill>
            <a:schemeClr val="tx1"/>
          </a:solidFill>
          <a:latin typeface="+mn-lt"/>
          <a:ea typeface="+mn-ea"/>
          <a:cs typeface="+mn-cs"/>
        </a:defRPr>
      </a:lvl1pPr>
      <a:lvl2pPr marL="455927" algn="l" defTabSz="911869" rtl="0" eaLnBrk="1" latinLnBrk="0" hangingPunct="1">
        <a:defRPr sz="1800" kern="1200">
          <a:solidFill>
            <a:schemeClr val="tx1"/>
          </a:solidFill>
          <a:latin typeface="+mn-lt"/>
          <a:ea typeface="+mn-ea"/>
          <a:cs typeface="+mn-cs"/>
        </a:defRPr>
      </a:lvl2pPr>
      <a:lvl3pPr marL="911869" algn="l" defTabSz="911869" rtl="0" eaLnBrk="1" latinLnBrk="0" hangingPunct="1">
        <a:defRPr sz="1800" kern="1200">
          <a:solidFill>
            <a:schemeClr val="tx1"/>
          </a:solidFill>
          <a:latin typeface="+mn-lt"/>
          <a:ea typeface="+mn-ea"/>
          <a:cs typeface="+mn-cs"/>
        </a:defRPr>
      </a:lvl3pPr>
      <a:lvl4pPr marL="1367816" algn="l" defTabSz="911869" rtl="0" eaLnBrk="1" latinLnBrk="0" hangingPunct="1">
        <a:defRPr sz="1800" kern="1200">
          <a:solidFill>
            <a:schemeClr val="tx1"/>
          </a:solidFill>
          <a:latin typeface="+mn-lt"/>
          <a:ea typeface="+mn-ea"/>
          <a:cs typeface="+mn-cs"/>
        </a:defRPr>
      </a:lvl4pPr>
      <a:lvl5pPr marL="1823750" algn="l" defTabSz="911869" rtl="0" eaLnBrk="1" latinLnBrk="0" hangingPunct="1">
        <a:defRPr sz="1800" kern="1200">
          <a:solidFill>
            <a:schemeClr val="tx1"/>
          </a:solidFill>
          <a:latin typeface="+mn-lt"/>
          <a:ea typeface="+mn-ea"/>
          <a:cs typeface="+mn-cs"/>
        </a:defRPr>
      </a:lvl5pPr>
      <a:lvl6pPr marL="2279684" algn="l" defTabSz="911869" rtl="0" eaLnBrk="1" latinLnBrk="0" hangingPunct="1">
        <a:defRPr sz="1800" kern="1200">
          <a:solidFill>
            <a:schemeClr val="tx1"/>
          </a:solidFill>
          <a:latin typeface="+mn-lt"/>
          <a:ea typeface="+mn-ea"/>
          <a:cs typeface="+mn-cs"/>
        </a:defRPr>
      </a:lvl6pPr>
      <a:lvl7pPr marL="2735629" algn="l" defTabSz="911869" rtl="0" eaLnBrk="1" latinLnBrk="0" hangingPunct="1">
        <a:defRPr sz="1800" kern="1200">
          <a:solidFill>
            <a:schemeClr val="tx1"/>
          </a:solidFill>
          <a:latin typeface="+mn-lt"/>
          <a:ea typeface="+mn-ea"/>
          <a:cs typeface="+mn-cs"/>
        </a:defRPr>
      </a:lvl7pPr>
      <a:lvl8pPr marL="3191559" algn="l" defTabSz="911869" rtl="0" eaLnBrk="1" latinLnBrk="0" hangingPunct="1">
        <a:defRPr sz="1800" kern="1200">
          <a:solidFill>
            <a:schemeClr val="tx1"/>
          </a:solidFill>
          <a:latin typeface="+mn-lt"/>
          <a:ea typeface="+mn-ea"/>
          <a:cs typeface="+mn-cs"/>
        </a:defRPr>
      </a:lvl8pPr>
      <a:lvl9pPr marL="3647495" algn="l" defTabSz="91186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626"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828740" y="846139"/>
            <a:ext cx="756126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828740" y="1990783"/>
            <a:ext cx="7561263"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457202" y="6245367"/>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3124201" y="6245367"/>
            <a:ext cx="2895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ct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6553200" y="6245367"/>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r">
              <a:defRPr sz="1000">
                <a:latin typeface="+mn-ea"/>
                <a:ea typeface="+mn-ea"/>
              </a:defRPr>
            </a:lvl1pPr>
          </a:lstStyle>
          <a:p>
            <a:pPr defTabSz="912197" fontAlgn="base">
              <a:spcBef>
                <a:spcPct val="0"/>
              </a:spcBef>
              <a:spcAft>
                <a:spcPct val="0"/>
              </a:spcAft>
            </a:pPr>
            <a:fld id="{A3EA3686-390D-4807-A8EA-855C158FE566}" type="slidenum">
              <a:rPr lang="zh-TW" altLang="zh-CN" smtClean="0">
                <a:solidFill>
                  <a:srgbClr val="000000"/>
                </a:solidFill>
              </a:rPr>
              <a:pPr defTabSz="912197"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6090" algn="l" rtl="0" fontAlgn="base">
        <a:spcBef>
          <a:spcPct val="0"/>
        </a:spcBef>
        <a:spcAft>
          <a:spcPct val="0"/>
        </a:spcAft>
        <a:defRPr sz="3600" b="1">
          <a:solidFill>
            <a:srgbClr val="669900"/>
          </a:solidFill>
          <a:latin typeface="Arial" pitchFamily="34" charset="0"/>
          <a:ea typeface="Microsoft YaHei" pitchFamily="34" charset="-122"/>
        </a:defRPr>
      </a:lvl6pPr>
      <a:lvl7pPr marL="912197" algn="l" rtl="0" fontAlgn="base">
        <a:spcBef>
          <a:spcPct val="0"/>
        </a:spcBef>
        <a:spcAft>
          <a:spcPct val="0"/>
        </a:spcAft>
        <a:defRPr sz="3600" b="1">
          <a:solidFill>
            <a:srgbClr val="669900"/>
          </a:solidFill>
          <a:latin typeface="Arial" pitchFamily="34" charset="0"/>
          <a:ea typeface="Microsoft YaHei" pitchFamily="34" charset="-122"/>
        </a:defRPr>
      </a:lvl7pPr>
      <a:lvl8pPr marL="1368305" algn="l" rtl="0" fontAlgn="base">
        <a:spcBef>
          <a:spcPct val="0"/>
        </a:spcBef>
        <a:spcAft>
          <a:spcPct val="0"/>
        </a:spcAft>
        <a:defRPr sz="3600" b="1">
          <a:solidFill>
            <a:srgbClr val="669900"/>
          </a:solidFill>
          <a:latin typeface="Arial" pitchFamily="34" charset="0"/>
          <a:ea typeface="Microsoft YaHei" pitchFamily="34" charset="-122"/>
        </a:defRPr>
      </a:lvl8pPr>
      <a:lvl9pPr marL="1824404"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083" indent="-342083" algn="l" rtl="0" fontAlgn="base">
        <a:spcBef>
          <a:spcPct val="20000"/>
        </a:spcBef>
        <a:spcAft>
          <a:spcPct val="0"/>
        </a:spcAft>
        <a:buChar char="•"/>
        <a:defRPr sz="2400">
          <a:solidFill>
            <a:srgbClr val="669900"/>
          </a:solidFill>
          <a:latin typeface="+mn-lt"/>
          <a:ea typeface="+mn-ea"/>
          <a:cs typeface="+mn-cs"/>
        </a:defRPr>
      </a:lvl1pPr>
      <a:lvl2pPr marL="741162" indent="-285078" algn="l" rtl="0" fontAlgn="base">
        <a:spcBef>
          <a:spcPct val="20000"/>
        </a:spcBef>
        <a:spcAft>
          <a:spcPct val="0"/>
        </a:spcAft>
        <a:buChar char="–"/>
        <a:defRPr sz="2000">
          <a:solidFill>
            <a:srgbClr val="669900"/>
          </a:solidFill>
          <a:latin typeface="+mn-lt"/>
          <a:ea typeface="+mn-ea"/>
        </a:defRPr>
      </a:lvl2pPr>
      <a:lvl3pPr marL="1140250" indent="-228041" algn="l" rtl="0" fontAlgn="base">
        <a:spcBef>
          <a:spcPct val="20000"/>
        </a:spcBef>
        <a:spcAft>
          <a:spcPct val="0"/>
        </a:spcAft>
        <a:buChar char="•"/>
        <a:defRPr>
          <a:solidFill>
            <a:srgbClr val="669900"/>
          </a:solidFill>
          <a:latin typeface="+mn-lt"/>
          <a:ea typeface="+mn-ea"/>
        </a:defRPr>
      </a:lvl3pPr>
      <a:lvl4pPr marL="1596349" indent="-228041" algn="l" rtl="0" fontAlgn="base">
        <a:spcBef>
          <a:spcPct val="20000"/>
        </a:spcBef>
        <a:spcAft>
          <a:spcPct val="0"/>
        </a:spcAft>
        <a:buChar char="–"/>
        <a:defRPr sz="1600">
          <a:solidFill>
            <a:srgbClr val="669900"/>
          </a:solidFill>
          <a:latin typeface="+mn-lt"/>
          <a:ea typeface="+mn-ea"/>
        </a:defRPr>
      </a:lvl4pPr>
      <a:lvl5pPr marL="2052458" indent="-228041" algn="l" rtl="0" fontAlgn="base">
        <a:spcBef>
          <a:spcPct val="20000"/>
        </a:spcBef>
        <a:spcAft>
          <a:spcPct val="0"/>
        </a:spcAft>
        <a:buChar char="»"/>
        <a:defRPr sz="1600">
          <a:solidFill>
            <a:srgbClr val="669900"/>
          </a:solidFill>
          <a:latin typeface="+mn-lt"/>
          <a:ea typeface="+mn-ea"/>
        </a:defRPr>
      </a:lvl5pPr>
      <a:lvl6pPr marL="2508560" indent="-228041" algn="l" rtl="0" fontAlgn="base">
        <a:spcBef>
          <a:spcPct val="20000"/>
        </a:spcBef>
        <a:spcAft>
          <a:spcPct val="0"/>
        </a:spcAft>
        <a:buChar char="»"/>
        <a:defRPr sz="1600">
          <a:solidFill>
            <a:srgbClr val="669900"/>
          </a:solidFill>
          <a:latin typeface="+mn-lt"/>
          <a:ea typeface="+mn-ea"/>
        </a:defRPr>
      </a:lvl6pPr>
      <a:lvl7pPr marL="2964649" indent="-228041" algn="l" rtl="0" fontAlgn="base">
        <a:spcBef>
          <a:spcPct val="20000"/>
        </a:spcBef>
        <a:spcAft>
          <a:spcPct val="0"/>
        </a:spcAft>
        <a:buChar char="»"/>
        <a:defRPr sz="1600">
          <a:solidFill>
            <a:srgbClr val="669900"/>
          </a:solidFill>
          <a:latin typeface="+mn-lt"/>
          <a:ea typeface="+mn-ea"/>
        </a:defRPr>
      </a:lvl7pPr>
      <a:lvl8pPr marL="3420758" indent="-228041" algn="l" rtl="0" fontAlgn="base">
        <a:spcBef>
          <a:spcPct val="20000"/>
        </a:spcBef>
        <a:spcAft>
          <a:spcPct val="0"/>
        </a:spcAft>
        <a:buChar char="»"/>
        <a:defRPr sz="1600">
          <a:solidFill>
            <a:srgbClr val="669900"/>
          </a:solidFill>
          <a:latin typeface="+mn-lt"/>
          <a:ea typeface="+mn-ea"/>
        </a:defRPr>
      </a:lvl8pPr>
      <a:lvl9pPr marL="3876841" indent="-228041"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2197" rtl="0" eaLnBrk="1" latinLnBrk="0" hangingPunct="1">
        <a:defRPr sz="1800" kern="1200">
          <a:solidFill>
            <a:schemeClr val="tx1"/>
          </a:solidFill>
          <a:latin typeface="+mn-lt"/>
          <a:ea typeface="+mn-ea"/>
          <a:cs typeface="+mn-cs"/>
        </a:defRPr>
      </a:lvl1pPr>
      <a:lvl2pPr marL="456090" algn="l" defTabSz="912197" rtl="0" eaLnBrk="1" latinLnBrk="0" hangingPunct="1">
        <a:defRPr sz="1800" kern="1200">
          <a:solidFill>
            <a:schemeClr val="tx1"/>
          </a:solidFill>
          <a:latin typeface="+mn-lt"/>
          <a:ea typeface="+mn-ea"/>
          <a:cs typeface="+mn-cs"/>
        </a:defRPr>
      </a:lvl2pPr>
      <a:lvl3pPr marL="912197" algn="l" defTabSz="912197" rtl="0" eaLnBrk="1" latinLnBrk="0" hangingPunct="1">
        <a:defRPr sz="1800" kern="1200">
          <a:solidFill>
            <a:schemeClr val="tx1"/>
          </a:solidFill>
          <a:latin typeface="+mn-lt"/>
          <a:ea typeface="+mn-ea"/>
          <a:cs typeface="+mn-cs"/>
        </a:defRPr>
      </a:lvl3pPr>
      <a:lvl4pPr marL="1368305" algn="l" defTabSz="912197" rtl="0" eaLnBrk="1" latinLnBrk="0" hangingPunct="1">
        <a:defRPr sz="1800" kern="1200">
          <a:solidFill>
            <a:schemeClr val="tx1"/>
          </a:solidFill>
          <a:latin typeface="+mn-lt"/>
          <a:ea typeface="+mn-ea"/>
          <a:cs typeface="+mn-cs"/>
        </a:defRPr>
      </a:lvl4pPr>
      <a:lvl5pPr marL="1824404" algn="l" defTabSz="912197" rtl="0" eaLnBrk="1" latinLnBrk="0" hangingPunct="1">
        <a:defRPr sz="1800" kern="1200">
          <a:solidFill>
            <a:schemeClr val="tx1"/>
          </a:solidFill>
          <a:latin typeface="+mn-lt"/>
          <a:ea typeface="+mn-ea"/>
          <a:cs typeface="+mn-cs"/>
        </a:defRPr>
      </a:lvl5pPr>
      <a:lvl6pPr marL="2280499" algn="l" defTabSz="912197" rtl="0" eaLnBrk="1" latinLnBrk="0" hangingPunct="1">
        <a:defRPr sz="1800" kern="1200">
          <a:solidFill>
            <a:schemeClr val="tx1"/>
          </a:solidFill>
          <a:latin typeface="+mn-lt"/>
          <a:ea typeface="+mn-ea"/>
          <a:cs typeface="+mn-cs"/>
        </a:defRPr>
      </a:lvl6pPr>
      <a:lvl7pPr marL="2736608" algn="l" defTabSz="912197" rtl="0" eaLnBrk="1" latinLnBrk="0" hangingPunct="1">
        <a:defRPr sz="1800" kern="1200">
          <a:solidFill>
            <a:schemeClr val="tx1"/>
          </a:solidFill>
          <a:latin typeface="+mn-lt"/>
          <a:ea typeface="+mn-ea"/>
          <a:cs typeface="+mn-cs"/>
        </a:defRPr>
      </a:lvl7pPr>
      <a:lvl8pPr marL="3192703" algn="l" defTabSz="912197" rtl="0" eaLnBrk="1" latinLnBrk="0" hangingPunct="1">
        <a:defRPr sz="1800" kern="1200">
          <a:solidFill>
            <a:schemeClr val="tx1"/>
          </a:solidFill>
          <a:latin typeface="+mn-lt"/>
          <a:ea typeface="+mn-ea"/>
          <a:cs typeface="+mn-cs"/>
        </a:defRPr>
      </a:lvl8pPr>
      <a:lvl9pPr marL="3648802" algn="l" defTabSz="91219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5867400" y="6400856"/>
            <a:ext cx="2160588" cy="461643"/>
          </a:xfrm>
          <a:prstGeom prst="rect">
            <a:avLst/>
          </a:prstGeom>
          <a:noFill/>
          <a:ln>
            <a:noFill/>
          </a:ln>
          <a:extLst/>
        </p:spPr>
        <p:txBody>
          <a:bodyPr lIns="91326" tIns="45664" rIns="91326" bIns="45664">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274" eaLnBrk="1" fontAlgn="base" hangingPunct="1">
              <a:spcBef>
                <a:spcPct val="50000"/>
              </a:spcBef>
              <a:spcAft>
                <a:spcPct val="0"/>
              </a:spcAft>
              <a:defRPr/>
            </a:pPr>
            <a:endParaRPr lang="zh-TW" altLang="en-US" sz="2400" smtClean="0">
              <a:solidFill>
                <a:srgbClr val="FFFFFF"/>
              </a:solidFill>
              <a:latin typeface="Times New Roman" pitchFamily="18" charset="0"/>
            </a:endParaRPr>
          </a:p>
        </p:txBody>
      </p:sp>
    </p:spTree>
    <p:extLst>
      <p:ext uri="{BB962C8B-B14F-4D97-AF65-F5344CB8AC3E}">
        <p14:creationId xmlns:p14="http://schemas.microsoft.com/office/powerpoint/2010/main" val="1357619504"/>
      </p:ext>
    </p:extLst>
  </p:cSld>
  <p:clrMap bg1="dk2" tx1="lt1" bg2="dk1" tx2="lt2" accent1="accent1" accent2="accent2" accent3="accent3" accent4="accent4" accent5="accent5" accent6="accent6" hlink="hlink" folHlink="folHlink"/>
  <p:sldLayoutIdLst>
    <p:sldLayoutId id="2147490224" r:id="rId1"/>
    <p:sldLayoutId id="2147490225" r:id="rId2"/>
    <p:sldLayoutId id="2147490226" r:id="rId3"/>
    <p:sldLayoutId id="2147490227" r:id="rId4"/>
    <p:sldLayoutId id="2147490228" r:id="rId5"/>
    <p:sldLayoutId id="2147490229" r:id="rId6"/>
    <p:sldLayoutId id="2147490230" r:id="rId7"/>
    <p:sldLayoutId id="2147490231" r:id="rId8"/>
    <p:sldLayoutId id="2147490232" r:id="rId9"/>
    <p:sldLayoutId id="2147490233" r:id="rId10"/>
    <p:sldLayoutId id="2147490234"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33"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274"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2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557"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484" indent="-342484"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39" indent="-285404" algn="ctr" rtl="0" eaLnBrk="0" fontAlgn="base" hangingPunct="0">
        <a:spcBef>
          <a:spcPct val="0"/>
        </a:spcBef>
        <a:spcAft>
          <a:spcPct val="0"/>
        </a:spcAft>
        <a:defRPr kumimoji="1" sz="2800">
          <a:solidFill>
            <a:schemeClr val="bg1"/>
          </a:solidFill>
          <a:latin typeface="標楷體" pitchFamily="65" charset="-120"/>
          <a:ea typeface="+mn-ea"/>
        </a:defRPr>
      </a:lvl2pPr>
      <a:lvl3pPr marL="1182820" indent="-228316" algn="ctr" rtl="0" eaLnBrk="0" fontAlgn="base" hangingPunct="0">
        <a:spcBef>
          <a:spcPct val="20000"/>
        </a:spcBef>
        <a:spcAft>
          <a:spcPct val="0"/>
        </a:spcAft>
        <a:defRPr kumimoji="1" sz="2400">
          <a:solidFill>
            <a:schemeClr val="bg1"/>
          </a:solidFill>
          <a:latin typeface="+mj-lt"/>
          <a:ea typeface="+mn-ea"/>
        </a:defRPr>
      </a:lvl3pPr>
      <a:lvl4pPr marL="1601407" indent="-228316" algn="ctr" rtl="0" eaLnBrk="0" fontAlgn="base" hangingPunct="0">
        <a:spcBef>
          <a:spcPct val="20000"/>
        </a:spcBef>
        <a:spcAft>
          <a:spcPct val="0"/>
        </a:spcAft>
        <a:defRPr kumimoji="1" sz="2000">
          <a:solidFill>
            <a:schemeClr val="bg1"/>
          </a:solidFill>
          <a:latin typeface="+mj-lt"/>
          <a:ea typeface="+mn-ea"/>
        </a:defRPr>
      </a:lvl4pPr>
      <a:lvl5pPr marL="2054880" indent="-228316" algn="ctr" rtl="0" eaLnBrk="0" fontAlgn="base" hangingPunct="0">
        <a:spcBef>
          <a:spcPct val="20000"/>
        </a:spcBef>
        <a:spcAft>
          <a:spcPct val="0"/>
        </a:spcAft>
        <a:defRPr kumimoji="1" sz="2000">
          <a:solidFill>
            <a:schemeClr val="bg1"/>
          </a:solidFill>
          <a:latin typeface="+mj-lt"/>
          <a:ea typeface="+mn-ea"/>
        </a:defRPr>
      </a:lvl5pPr>
      <a:lvl6pPr marL="2511517" indent="-228316" algn="ctr" rtl="0" fontAlgn="base">
        <a:spcBef>
          <a:spcPct val="20000"/>
        </a:spcBef>
        <a:spcAft>
          <a:spcPct val="0"/>
        </a:spcAft>
        <a:defRPr kumimoji="1" sz="2000">
          <a:solidFill>
            <a:schemeClr val="bg1"/>
          </a:solidFill>
          <a:latin typeface="+mj-lt"/>
          <a:ea typeface="+mn-ea"/>
        </a:defRPr>
      </a:lvl6pPr>
      <a:lvl7pPr marL="2968152" indent="-228316" algn="ctr" rtl="0" fontAlgn="base">
        <a:spcBef>
          <a:spcPct val="20000"/>
        </a:spcBef>
        <a:spcAft>
          <a:spcPct val="0"/>
        </a:spcAft>
        <a:defRPr kumimoji="1" sz="2000">
          <a:solidFill>
            <a:schemeClr val="bg1"/>
          </a:solidFill>
          <a:latin typeface="+mj-lt"/>
          <a:ea typeface="+mn-ea"/>
        </a:defRPr>
      </a:lvl7pPr>
      <a:lvl8pPr marL="3424794" indent="-228316" algn="ctr" rtl="0" fontAlgn="base">
        <a:spcBef>
          <a:spcPct val="20000"/>
        </a:spcBef>
        <a:spcAft>
          <a:spcPct val="0"/>
        </a:spcAft>
        <a:defRPr kumimoji="1" sz="2000">
          <a:solidFill>
            <a:schemeClr val="bg1"/>
          </a:solidFill>
          <a:latin typeface="+mj-lt"/>
          <a:ea typeface="+mn-ea"/>
        </a:defRPr>
      </a:lvl8pPr>
      <a:lvl9pPr marL="3881426" indent="-228316"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274" rtl="0" eaLnBrk="1" latinLnBrk="0" hangingPunct="1">
        <a:defRPr sz="1800" kern="1200">
          <a:solidFill>
            <a:schemeClr val="tx1"/>
          </a:solidFill>
          <a:latin typeface="+mn-lt"/>
          <a:ea typeface="+mn-ea"/>
          <a:cs typeface="+mn-cs"/>
        </a:defRPr>
      </a:lvl1pPr>
      <a:lvl2pPr marL="456633" algn="l" defTabSz="913274" rtl="0" eaLnBrk="1" latinLnBrk="0" hangingPunct="1">
        <a:defRPr sz="1800" kern="1200">
          <a:solidFill>
            <a:schemeClr val="tx1"/>
          </a:solidFill>
          <a:latin typeface="+mn-lt"/>
          <a:ea typeface="+mn-ea"/>
          <a:cs typeface="+mn-cs"/>
        </a:defRPr>
      </a:lvl2pPr>
      <a:lvl3pPr marL="913274" algn="l" defTabSz="913274" rtl="0" eaLnBrk="1" latinLnBrk="0" hangingPunct="1">
        <a:defRPr sz="1800" kern="1200">
          <a:solidFill>
            <a:schemeClr val="tx1"/>
          </a:solidFill>
          <a:latin typeface="+mn-lt"/>
          <a:ea typeface="+mn-ea"/>
          <a:cs typeface="+mn-cs"/>
        </a:defRPr>
      </a:lvl3pPr>
      <a:lvl4pPr marL="1369920" algn="l" defTabSz="913274" rtl="0" eaLnBrk="1" latinLnBrk="0" hangingPunct="1">
        <a:defRPr sz="1800" kern="1200">
          <a:solidFill>
            <a:schemeClr val="tx1"/>
          </a:solidFill>
          <a:latin typeface="+mn-lt"/>
          <a:ea typeface="+mn-ea"/>
          <a:cs typeface="+mn-cs"/>
        </a:defRPr>
      </a:lvl4pPr>
      <a:lvl5pPr marL="1826557" algn="l" defTabSz="913274" rtl="0" eaLnBrk="1" latinLnBrk="0" hangingPunct="1">
        <a:defRPr sz="1800" kern="1200">
          <a:solidFill>
            <a:schemeClr val="tx1"/>
          </a:solidFill>
          <a:latin typeface="+mn-lt"/>
          <a:ea typeface="+mn-ea"/>
          <a:cs typeface="+mn-cs"/>
        </a:defRPr>
      </a:lvl5pPr>
      <a:lvl6pPr marL="2283192" algn="l" defTabSz="913274" rtl="0" eaLnBrk="1" latinLnBrk="0" hangingPunct="1">
        <a:defRPr sz="1800" kern="1200">
          <a:solidFill>
            <a:schemeClr val="tx1"/>
          </a:solidFill>
          <a:latin typeface="+mn-lt"/>
          <a:ea typeface="+mn-ea"/>
          <a:cs typeface="+mn-cs"/>
        </a:defRPr>
      </a:lvl6pPr>
      <a:lvl7pPr marL="2739836" algn="l" defTabSz="913274" rtl="0" eaLnBrk="1" latinLnBrk="0" hangingPunct="1">
        <a:defRPr sz="1800" kern="1200">
          <a:solidFill>
            <a:schemeClr val="tx1"/>
          </a:solidFill>
          <a:latin typeface="+mn-lt"/>
          <a:ea typeface="+mn-ea"/>
          <a:cs typeface="+mn-cs"/>
        </a:defRPr>
      </a:lvl7pPr>
      <a:lvl8pPr marL="3196470" algn="l" defTabSz="913274" rtl="0" eaLnBrk="1" latinLnBrk="0" hangingPunct="1">
        <a:defRPr sz="1800" kern="1200">
          <a:solidFill>
            <a:schemeClr val="tx1"/>
          </a:solidFill>
          <a:latin typeface="+mn-lt"/>
          <a:ea typeface="+mn-ea"/>
          <a:cs typeface="+mn-cs"/>
        </a:defRPr>
      </a:lvl8pPr>
      <a:lvl9pPr marL="3653112" algn="l" defTabSz="91327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5867400" y="6400855"/>
            <a:ext cx="2160588" cy="461647"/>
          </a:xfrm>
          <a:prstGeom prst="rect">
            <a:avLst/>
          </a:prstGeom>
          <a:noFill/>
          <a:ln>
            <a:noFill/>
          </a:ln>
          <a:extLst/>
        </p:spPr>
        <p:txBody>
          <a:bodyPr lIns="91331" tIns="45666" rIns="91331" bIns="45666">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321" eaLnBrk="1" fontAlgn="base" hangingPunct="1">
              <a:spcBef>
                <a:spcPct val="50000"/>
              </a:spcBef>
              <a:spcAft>
                <a:spcPct val="0"/>
              </a:spcAft>
              <a:defRPr/>
            </a:pPr>
            <a:endParaRPr lang="zh-TW" altLang="en-US" sz="2400">
              <a:solidFill>
                <a:srgbClr val="FFFFFF"/>
              </a:solidFill>
              <a:latin typeface="Times New Roman" pitchFamily="18" charset="0"/>
            </a:endParaRPr>
          </a:p>
        </p:txBody>
      </p:sp>
    </p:spTree>
    <p:extLst>
      <p:ext uri="{BB962C8B-B14F-4D97-AF65-F5344CB8AC3E}">
        <p14:creationId xmlns:p14="http://schemas.microsoft.com/office/powerpoint/2010/main" val="321379740"/>
      </p:ext>
    </p:extLst>
  </p:cSld>
  <p:clrMap bg1="dk2" tx1="lt1" bg2="dk1" tx2="lt2" accent1="accent1" accent2="accent2" accent3="accent3" accent4="accent4" accent5="accent5" accent6="accent6" hlink="hlink" folHlink="folHlink"/>
  <p:sldLayoutIdLst>
    <p:sldLayoutId id="2147493375" r:id="rId1"/>
    <p:sldLayoutId id="2147493376" r:id="rId2"/>
    <p:sldLayoutId id="2147493377" r:id="rId3"/>
    <p:sldLayoutId id="2147493378" r:id="rId4"/>
    <p:sldLayoutId id="2147493379" r:id="rId5"/>
    <p:sldLayoutId id="2147493380" r:id="rId6"/>
    <p:sldLayoutId id="2147493381" r:id="rId7"/>
    <p:sldLayoutId id="2147493382" r:id="rId8"/>
    <p:sldLayoutId id="2147493383" r:id="rId9"/>
    <p:sldLayoutId id="2147493384" r:id="rId10"/>
    <p:sldLayoutId id="2147493385"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56"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321"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9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650"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502" indent="-342502"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78" indent="-285419" algn="ctr" rtl="0" eaLnBrk="0" fontAlgn="base" hangingPunct="0">
        <a:spcBef>
          <a:spcPct val="0"/>
        </a:spcBef>
        <a:spcAft>
          <a:spcPct val="0"/>
        </a:spcAft>
        <a:defRPr kumimoji="1" sz="2800">
          <a:solidFill>
            <a:schemeClr val="bg1"/>
          </a:solidFill>
          <a:latin typeface="標楷體" pitchFamily="65" charset="-120"/>
          <a:ea typeface="+mn-ea"/>
        </a:defRPr>
      </a:lvl2pPr>
      <a:lvl3pPr marL="1182881" indent="-228328" algn="ctr" rtl="0" eaLnBrk="0" fontAlgn="base" hangingPunct="0">
        <a:spcBef>
          <a:spcPct val="20000"/>
        </a:spcBef>
        <a:spcAft>
          <a:spcPct val="0"/>
        </a:spcAft>
        <a:defRPr kumimoji="1" sz="2400">
          <a:solidFill>
            <a:schemeClr val="bg1"/>
          </a:solidFill>
          <a:latin typeface="+mj-lt"/>
          <a:ea typeface="+mn-ea"/>
        </a:defRPr>
      </a:lvl3pPr>
      <a:lvl4pPr marL="1601489" indent="-228328" algn="ctr" rtl="0" eaLnBrk="0" fontAlgn="base" hangingPunct="0">
        <a:spcBef>
          <a:spcPct val="20000"/>
        </a:spcBef>
        <a:spcAft>
          <a:spcPct val="0"/>
        </a:spcAft>
        <a:defRPr kumimoji="1" sz="2000">
          <a:solidFill>
            <a:schemeClr val="bg1"/>
          </a:solidFill>
          <a:latin typeface="+mj-lt"/>
          <a:ea typeface="+mn-ea"/>
        </a:defRPr>
      </a:lvl4pPr>
      <a:lvl5pPr marL="2054985" indent="-228328" algn="ctr" rtl="0" eaLnBrk="0" fontAlgn="base" hangingPunct="0">
        <a:spcBef>
          <a:spcPct val="20000"/>
        </a:spcBef>
        <a:spcAft>
          <a:spcPct val="0"/>
        </a:spcAft>
        <a:defRPr kumimoji="1" sz="2000">
          <a:solidFill>
            <a:schemeClr val="bg1"/>
          </a:solidFill>
          <a:latin typeface="+mj-lt"/>
          <a:ea typeface="+mn-ea"/>
        </a:defRPr>
      </a:lvl5pPr>
      <a:lvl6pPr marL="2511645" indent="-228328" algn="ctr" rtl="0" fontAlgn="base">
        <a:spcBef>
          <a:spcPct val="20000"/>
        </a:spcBef>
        <a:spcAft>
          <a:spcPct val="0"/>
        </a:spcAft>
        <a:defRPr kumimoji="1" sz="2000">
          <a:solidFill>
            <a:schemeClr val="bg1"/>
          </a:solidFill>
          <a:latin typeface="+mj-lt"/>
          <a:ea typeface="+mn-ea"/>
        </a:defRPr>
      </a:lvl6pPr>
      <a:lvl7pPr marL="2968304" indent="-228328" algn="ctr" rtl="0" fontAlgn="base">
        <a:spcBef>
          <a:spcPct val="20000"/>
        </a:spcBef>
        <a:spcAft>
          <a:spcPct val="0"/>
        </a:spcAft>
        <a:defRPr kumimoji="1" sz="2000">
          <a:solidFill>
            <a:schemeClr val="bg1"/>
          </a:solidFill>
          <a:latin typeface="+mj-lt"/>
          <a:ea typeface="+mn-ea"/>
        </a:defRPr>
      </a:lvl7pPr>
      <a:lvl8pPr marL="3424970" indent="-228328" algn="ctr" rtl="0" fontAlgn="base">
        <a:spcBef>
          <a:spcPct val="20000"/>
        </a:spcBef>
        <a:spcAft>
          <a:spcPct val="0"/>
        </a:spcAft>
        <a:defRPr kumimoji="1" sz="2000">
          <a:solidFill>
            <a:schemeClr val="bg1"/>
          </a:solidFill>
          <a:latin typeface="+mj-lt"/>
          <a:ea typeface="+mn-ea"/>
        </a:defRPr>
      </a:lvl8pPr>
      <a:lvl9pPr marL="3881625" indent="-228328"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321" rtl="0" eaLnBrk="1" latinLnBrk="0" hangingPunct="1">
        <a:defRPr sz="1800" kern="1200">
          <a:solidFill>
            <a:schemeClr val="tx1"/>
          </a:solidFill>
          <a:latin typeface="+mn-lt"/>
          <a:ea typeface="+mn-ea"/>
          <a:cs typeface="+mn-cs"/>
        </a:defRPr>
      </a:lvl1pPr>
      <a:lvl2pPr marL="456656" algn="l" defTabSz="913321" rtl="0" eaLnBrk="1" latinLnBrk="0" hangingPunct="1">
        <a:defRPr sz="1800" kern="1200">
          <a:solidFill>
            <a:schemeClr val="tx1"/>
          </a:solidFill>
          <a:latin typeface="+mn-lt"/>
          <a:ea typeface="+mn-ea"/>
          <a:cs typeface="+mn-cs"/>
        </a:defRPr>
      </a:lvl2pPr>
      <a:lvl3pPr marL="913321" algn="l" defTabSz="913321" rtl="0" eaLnBrk="1" latinLnBrk="0" hangingPunct="1">
        <a:defRPr sz="1800" kern="1200">
          <a:solidFill>
            <a:schemeClr val="tx1"/>
          </a:solidFill>
          <a:latin typeface="+mn-lt"/>
          <a:ea typeface="+mn-ea"/>
          <a:cs typeface="+mn-cs"/>
        </a:defRPr>
      </a:lvl3pPr>
      <a:lvl4pPr marL="1369990" algn="l" defTabSz="913321" rtl="0" eaLnBrk="1" latinLnBrk="0" hangingPunct="1">
        <a:defRPr sz="1800" kern="1200">
          <a:solidFill>
            <a:schemeClr val="tx1"/>
          </a:solidFill>
          <a:latin typeface="+mn-lt"/>
          <a:ea typeface="+mn-ea"/>
          <a:cs typeface="+mn-cs"/>
        </a:defRPr>
      </a:lvl4pPr>
      <a:lvl5pPr marL="1826650" algn="l" defTabSz="913321" rtl="0" eaLnBrk="1" latinLnBrk="0" hangingPunct="1">
        <a:defRPr sz="1800" kern="1200">
          <a:solidFill>
            <a:schemeClr val="tx1"/>
          </a:solidFill>
          <a:latin typeface="+mn-lt"/>
          <a:ea typeface="+mn-ea"/>
          <a:cs typeface="+mn-cs"/>
        </a:defRPr>
      </a:lvl5pPr>
      <a:lvl6pPr marL="2283309" algn="l" defTabSz="913321" rtl="0" eaLnBrk="1" latinLnBrk="0" hangingPunct="1">
        <a:defRPr sz="1800" kern="1200">
          <a:solidFill>
            <a:schemeClr val="tx1"/>
          </a:solidFill>
          <a:latin typeface="+mn-lt"/>
          <a:ea typeface="+mn-ea"/>
          <a:cs typeface="+mn-cs"/>
        </a:defRPr>
      </a:lvl6pPr>
      <a:lvl7pPr marL="2739976" algn="l" defTabSz="913321" rtl="0" eaLnBrk="1" latinLnBrk="0" hangingPunct="1">
        <a:defRPr sz="1800" kern="1200">
          <a:solidFill>
            <a:schemeClr val="tx1"/>
          </a:solidFill>
          <a:latin typeface="+mn-lt"/>
          <a:ea typeface="+mn-ea"/>
          <a:cs typeface="+mn-cs"/>
        </a:defRPr>
      </a:lvl7pPr>
      <a:lvl8pPr marL="3196634" algn="l" defTabSz="913321" rtl="0" eaLnBrk="1" latinLnBrk="0" hangingPunct="1">
        <a:defRPr sz="1800" kern="1200">
          <a:solidFill>
            <a:schemeClr val="tx1"/>
          </a:solidFill>
          <a:latin typeface="+mn-lt"/>
          <a:ea typeface="+mn-ea"/>
          <a:cs typeface="+mn-cs"/>
        </a:defRPr>
      </a:lvl8pPr>
      <a:lvl9pPr marL="3653299" algn="l" defTabSz="91332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457200" y="1600203"/>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7"/>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3124200" y="6245227"/>
            <a:ext cx="2895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6553200" y="6245227"/>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7681354"/>
      </p:ext>
    </p:extLst>
  </p:cSld>
  <p:clrMap bg1="lt1" tx1="dk1" bg2="lt2" tx2="dk2" accent1="accent1" accent2="accent2" accent3="accent3" accent4="accent4" accent5="accent5" accent6="accent6" hlink="hlink" folHlink="folHlink"/>
  <p:sldLayoutIdLst>
    <p:sldLayoutId id="2147498760" r:id="rId1"/>
    <p:sldLayoutId id="2147498761" r:id="rId2"/>
    <p:sldLayoutId id="2147498762" r:id="rId3"/>
    <p:sldLayoutId id="2147498763" r:id="rId4"/>
    <p:sldLayoutId id="2147498764" r:id="rId5"/>
    <p:sldLayoutId id="2147498765" r:id="rId6"/>
    <p:sldLayoutId id="2147498766" r:id="rId7"/>
    <p:sldLayoutId id="2147498767" r:id="rId8"/>
    <p:sldLayoutId id="2147498768" r:id="rId9"/>
    <p:sldLayoutId id="2147498769" r:id="rId10"/>
    <p:sldLayoutId id="214749877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2951420535"/>
      </p:ext>
    </p:extLst>
  </p:cSld>
  <p:clrMap bg1="lt1" tx1="dk1" bg2="lt2" tx2="dk2" accent1="accent1" accent2="accent2" accent3="accent3" accent4="accent4" accent5="accent5" accent6="accent6" hlink="hlink" folHlink="folHlink"/>
  <p:sldLayoutIdLst>
    <p:sldLayoutId id="2147500258" r:id="rId1"/>
    <p:sldLayoutId id="2147500259" r:id="rId2"/>
    <p:sldLayoutId id="2147500260" r:id="rId3"/>
    <p:sldLayoutId id="2147500261" r:id="rId4"/>
    <p:sldLayoutId id="2147500262" r:id="rId5"/>
    <p:sldLayoutId id="2147500263" r:id="rId6"/>
    <p:sldLayoutId id="2147500264" r:id="rId7"/>
    <p:sldLayoutId id="2147500265" r:id="rId8"/>
    <p:sldLayoutId id="2147500266" r:id="rId9"/>
    <p:sldLayoutId id="2147500267" r:id="rId10"/>
    <p:sldLayoutId id="2147500268"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01065" y="2394105"/>
            <a:ext cx="9144000" cy="1107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6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a:t>
            </a:r>
            <a:r>
              <a:rPr kumimoji="0" lang="zh-TW" altLang="en-US" sz="6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息</a:t>
            </a:r>
            <a:endParaRPr kumimoji="0" lang="en-US" altLang="zh-TW" sz="88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32867737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631" y="-66674"/>
            <a:ext cx="11262099" cy="6857999"/>
          </a:xfrm>
          <a:prstGeom prst="rect">
            <a:avLst/>
          </a:prstGeom>
        </p:spPr>
      </p:pic>
      <p:sp>
        <p:nvSpPr>
          <p:cNvPr id="3" name="Rectangle 39"/>
          <p:cNvSpPr>
            <a:spLocks noChangeArrowheads="1"/>
          </p:cNvSpPr>
          <p:nvPr/>
        </p:nvSpPr>
        <p:spPr bwMode="auto">
          <a:xfrm>
            <a:off x="541866" y="9525"/>
            <a:ext cx="8013701"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lvl="0" algn="ctr" defTabSz="914400" eaLnBrk="1" fontAlgn="base" hangingPunct="1">
              <a:spcBef>
                <a:spcPct val="0"/>
              </a:spcBef>
              <a:spcAft>
                <a:spcPct val="0"/>
              </a:spcAft>
              <a:buNone/>
              <a:defRPr/>
            </a:pPr>
            <a:r>
              <a:rPr kumimoji="1" lang="zh-TW" altLang="en-US" sz="5400" b="1" dirty="0">
                <a:solidFill>
                  <a:schemeClr val="bg1"/>
                </a:solidFill>
                <a:latin typeface="DFKai-SB" panose="03000509000000000000" pitchFamily="65" charset="-120"/>
                <a:ea typeface="DFKai-SB" panose="03000509000000000000" pitchFamily="65" charset="-120"/>
              </a:rPr>
              <a:t>為以色列禱告的重要性</a:t>
            </a:r>
            <a:endParaRPr kumimoji="1" lang="en-US" altLang="zh-TW" sz="5400" b="1" dirty="0">
              <a:solidFill>
                <a:schemeClr val="bg1"/>
              </a:solidFill>
              <a:latin typeface="DFKai-SB" panose="03000509000000000000" pitchFamily="65" charset="-120"/>
              <a:ea typeface="DFKai-SB" panose="03000509000000000000" pitchFamily="65" charset="-120"/>
            </a:endParaRPr>
          </a:p>
          <a:p>
            <a:pPr lvl="0" algn="ctr" defTabSz="914400" eaLnBrk="1" fontAlgn="base" hangingPunct="1">
              <a:spcBef>
                <a:spcPct val="0"/>
              </a:spcBef>
              <a:spcAft>
                <a:spcPct val="0"/>
              </a:spcAft>
              <a:buNone/>
              <a:defRPr/>
            </a:pPr>
            <a:endParaRPr kumimoji="1" lang="en-US" altLang="zh-TW" sz="1600" b="1" dirty="0">
              <a:solidFill>
                <a:schemeClr val="bg1"/>
              </a:solidFill>
              <a:latin typeface="DFKai-SB" panose="03000509000000000000" pitchFamily="65" charset="-120"/>
              <a:ea typeface="DFKai-SB" panose="03000509000000000000" pitchFamily="65" charset="-120"/>
            </a:endParaRPr>
          </a:p>
          <a:p>
            <a:pPr lvl="0" algn="ctr" defTabSz="914400" eaLnBrk="1" fontAlgn="base" hangingPunct="1">
              <a:spcBef>
                <a:spcPct val="0"/>
              </a:spcBef>
              <a:spcAft>
                <a:spcPct val="0"/>
              </a:spcAft>
              <a:buNone/>
              <a:defRPr/>
            </a:pPr>
            <a:r>
              <a:rPr kumimoji="1" lang="en-US" altLang="zh-TW" sz="4000" b="1" dirty="0">
                <a:solidFill>
                  <a:schemeClr val="bg1"/>
                </a:solidFill>
                <a:latin typeface="Century" panose="02040604050505020304" pitchFamily="18" charset="0"/>
                <a:ea typeface="Cambria" panose="02040503050406030204" pitchFamily="18" charset="0"/>
              </a:rPr>
              <a:t>WHY IT IS IMPORTANT TO PRAY FOR ISRAEL</a:t>
            </a:r>
            <a:endParaRPr lang="en-US" altLang="zh-TW" sz="100" b="1" dirty="0">
              <a:solidFill>
                <a:schemeClr val="bg1"/>
              </a:solidFill>
              <a:latin typeface="Century" panose="02040604050505020304" pitchFamily="18" charset="0"/>
              <a:ea typeface="DFKai-SB" pitchFamily="65" charset="-120"/>
              <a:cs typeface="Arial"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0" lang="en-US" altLang="zh-TW" sz="10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0" i="0" u="none" strike="noStrike" kern="0" cap="none" spc="0" normalizeH="0" baseline="0" noProof="0" dirty="0">
                <a:ln>
                  <a:noFill/>
                </a:ln>
                <a:solidFill>
                  <a:prstClr val="white"/>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600" b="0" i="0" u="none" strike="noStrike" kern="0" cap="none" spc="0" normalizeH="0" baseline="0" noProof="0" dirty="0">
              <a:ln>
                <a:noFill/>
              </a:ln>
              <a:solidFill>
                <a:prstClr val="white"/>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prstClr val="white"/>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prstClr val="white"/>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en-US" altLang="zh-TW" sz="2800" b="1" i="0" u="none" strike="noStrike" kern="0" cap="none" spc="0" normalizeH="0" baseline="0" noProof="0" smtClean="0">
                <a:ln>
                  <a:noFill/>
                </a:ln>
                <a:solidFill>
                  <a:prstClr val="white"/>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March 17,  </a:t>
            </a:r>
            <a:r>
              <a:rPr kumimoji="0" lang="en-US" altLang="zh-TW" sz="2800" b="1" i="0" u="none" strike="noStrike" kern="0" cap="none" spc="0" normalizeH="0" baseline="0" noProof="0" dirty="0" smtClean="0">
                <a:ln>
                  <a:noFill/>
                </a:ln>
                <a:solidFill>
                  <a:prstClr val="white"/>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2019</a:t>
            </a:r>
            <a:endParaRPr kumimoji="0" lang="en-US" altLang="zh-TW" sz="2800" b="1" i="0" u="none" strike="noStrike" kern="0" cap="none" spc="0" normalizeH="0" baseline="0" noProof="0" dirty="0">
              <a:ln>
                <a:noFill/>
              </a:ln>
              <a:solidFill>
                <a:prstClr val="white"/>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26302712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41577" y="574169"/>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80433" y="810730"/>
            <a:ext cx="9063567" cy="2669962"/>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田間的樹木豈是人，叫你糟蹋嗎？ </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申命記 </a:t>
            </a:r>
            <a:r>
              <a:rPr kumimoji="1" lang="en-US" altLang="zh-TW" sz="3600" b="1" dirty="0" smtClean="0">
                <a:solidFill>
                  <a:srgbClr val="FFFFFF"/>
                </a:solidFill>
                <a:latin typeface="Century" panose="02040604050505020304" pitchFamily="18" charset="0"/>
                <a:ea typeface="DFKai-SB" pitchFamily="65" charset="-120"/>
                <a:cs typeface="Arial" charset="0"/>
              </a:rPr>
              <a:t>Deuteronomy 20:19b</a:t>
            </a:r>
            <a:r>
              <a:rPr kumimoji="1" lang="en-US" altLang="zh-TW" sz="4000" b="1" dirty="0" smtClean="0">
                <a:solidFill>
                  <a:srgbClr val="FFFFFF"/>
                </a:solidFill>
                <a:latin typeface="DFKai-SB" pitchFamily="65" charset="-120"/>
                <a:ea typeface="DFKai-SB" pitchFamily="65" charset="-120"/>
                <a:cs typeface="Arial" charset="0"/>
              </a:rPr>
              <a:t>)  </a:t>
            </a:r>
          </a:p>
          <a:p>
            <a:pPr lvl="0" defTabSz="914400" fontAlgn="base">
              <a:spcBef>
                <a:spcPct val="0"/>
              </a:spcBef>
              <a:spcAft>
                <a:spcPct val="0"/>
              </a:spcAft>
              <a:defRPr/>
            </a:pPr>
            <a:endParaRPr kumimoji="1" lang="en-US" altLang="zh-TW" sz="105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r>
              <a:rPr kumimoji="1" lang="en-US" altLang="zh-TW" sz="3600" b="1" dirty="0" smtClean="0">
                <a:solidFill>
                  <a:srgbClr val="FFFFFF"/>
                </a:solidFill>
                <a:latin typeface="Century" panose="02040604050505020304" pitchFamily="18" charset="0"/>
                <a:ea typeface="DFKai-SB" pitchFamily="65" charset="-120"/>
                <a:cs typeface="Arial" charset="0"/>
              </a:rPr>
              <a:t>“Man </a:t>
            </a:r>
            <a:r>
              <a:rPr kumimoji="1" lang="en-US" altLang="zh-TW" sz="3600" b="1" dirty="0">
                <a:solidFill>
                  <a:srgbClr val="FFFFFF"/>
                </a:solidFill>
                <a:latin typeface="Century" panose="02040604050505020304" pitchFamily="18" charset="0"/>
                <a:ea typeface="DFKai-SB" pitchFamily="65" charset="-120"/>
                <a:cs typeface="Arial" charset="0"/>
              </a:rPr>
              <a:t>is like a tree of the field</a:t>
            </a:r>
            <a:r>
              <a:rPr kumimoji="1" lang="en-US" altLang="zh-TW" sz="3600" b="1" dirty="0" smtClean="0">
                <a:solidFill>
                  <a:srgbClr val="FFFFFF"/>
                </a:solidFill>
                <a:latin typeface="Century" panose="02040604050505020304" pitchFamily="18" charset="0"/>
                <a:ea typeface="DFKai-SB" pitchFamily="65" charset="-120"/>
                <a:cs typeface="Arial" charset="0"/>
              </a:rPr>
              <a:t>.”</a:t>
            </a:r>
          </a:p>
          <a:p>
            <a:pPr lvl="0" defTabSz="914400" fontAlgn="base">
              <a:spcBef>
                <a:spcPct val="0"/>
              </a:spcBef>
              <a:spcAft>
                <a:spcPct val="0"/>
              </a:spcAft>
              <a:defRPr/>
            </a:pPr>
            <a:r>
              <a:rPr kumimoji="1" lang="en-US" altLang="zh-TW" sz="3600" b="1" dirty="0" smtClean="0">
                <a:solidFill>
                  <a:srgbClr val="FFFFFF"/>
                </a:solidFill>
                <a:latin typeface="Century" panose="02040604050505020304" pitchFamily="18" charset="0"/>
                <a:ea typeface="DFKai-SB" pitchFamily="65" charset="-120"/>
                <a:cs typeface="Arial" charset="0"/>
              </a:rPr>
              <a:t>(literal translation)</a:t>
            </a:r>
            <a:endParaRPr kumimoji="1" lang="en-US" altLang="zh-TW" sz="36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6578768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41577" y="574169"/>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80433" y="810730"/>
            <a:ext cx="9063567" cy="2669962"/>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因為我民的日子必像樹木的日子；</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以賽亞書 </a:t>
            </a:r>
            <a:r>
              <a:rPr kumimoji="1" lang="en-US" altLang="zh-TW" sz="3600" b="1" dirty="0" smtClean="0">
                <a:solidFill>
                  <a:srgbClr val="FFFFFF"/>
                </a:solidFill>
                <a:latin typeface="Century" panose="02040604050505020304" pitchFamily="18" charset="0"/>
                <a:ea typeface="DFKai-SB" pitchFamily="65" charset="-120"/>
                <a:cs typeface="Arial" charset="0"/>
              </a:rPr>
              <a:t>Isaiah 65:22</a:t>
            </a:r>
            <a:r>
              <a:rPr kumimoji="1" lang="en-US" altLang="zh-TW" sz="4000" b="1" dirty="0" smtClean="0">
                <a:solidFill>
                  <a:srgbClr val="FFFFFF"/>
                </a:solidFill>
                <a:latin typeface="DFKai-SB" pitchFamily="65" charset="-120"/>
                <a:ea typeface="DFKai-SB" pitchFamily="65" charset="-120"/>
                <a:cs typeface="Arial" charset="0"/>
              </a:rPr>
              <a:t>)  </a:t>
            </a:r>
          </a:p>
          <a:p>
            <a:pPr lvl="0" defTabSz="914400" fontAlgn="base">
              <a:spcBef>
                <a:spcPct val="0"/>
              </a:spcBef>
              <a:spcAft>
                <a:spcPct val="0"/>
              </a:spcAft>
              <a:defRPr/>
            </a:pPr>
            <a:endParaRPr kumimoji="1" lang="en-US" altLang="zh-TW" sz="105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r>
              <a:rPr kumimoji="1" lang="en-US" altLang="zh-TW" sz="3600" b="1" dirty="0">
                <a:solidFill>
                  <a:srgbClr val="FFFFFF"/>
                </a:solidFill>
                <a:latin typeface="Century" panose="02040604050505020304" pitchFamily="18" charset="0"/>
                <a:ea typeface="DFKai-SB" pitchFamily="65" charset="-120"/>
                <a:cs typeface="Arial" charset="0"/>
              </a:rPr>
              <a:t>“For the days of my people will be like the days of a tree</a:t>
            </a:r>
            <a:r>
              <a:rPr kumimoji="1" lang="en-US" altLang="zh-TW" sz="3600" b="1" dirty="0" smtClean="0">
                <a:solidFill>
                  <a:srgbClr val="FFFFFF"/>
                </a:solidFill>
                <a:latin typeface="Century" panose="02040604050505020304" pitchFamily="18" charset="0"/>
                <a:ea typeface="DFKai-SB" pitchFamily="65" charset="-120"/>
                <a:cs typeface="Arial" charset="0"/>
              </a:rPr>
              <a:t>”</a:t>
            </a: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7861139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41577" y="574169"/>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80433" y="771596"/>
            <a:ext cx="9063567" cy="6286336"/>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他必像樹栽於水旁，在河邊扎根，炎熱來到，並不懼怕，葉子仍必青翠，在乾旱之年毫無掛慮，而且結果不止</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zh-TW" altLang="en-US" sz="3200" b="1" dirty="0" smtClean="0">
                <a:solidFill>
                  <a:srgbClr val="FFFFFF"/>
                </a:solidFill>
                <a:latin typeface="DFKai-SB" panose="03000509000000000000" pitchFamily="65" charset="-120"/>
                <a:ea typeface="DFKai-SB" panose="03000509000000000000" pitchFamily="65" charset="-120"/>
              </a:rPr>
              <a:t> </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耶利米書 </a:t>
            </a:r>
            <a:r>
              <a:rPr kumimoji="1" lang="en-US" altLang="zh-TW" sz="3600" b="1" dirty="0" smtClean="0">
                <a:solidFill>
                  <a:srgbClr val="FFFFFF"/>
                </a:solidFill>
                <a:latin typeface="Century" panose="02040604050505020304" pitchFamily="18" charset="0"/>
                <a:ea typeface="DFKai-SB" pitchFamily="65" charset="-120"/>
                <a:cs typeface="Arial" charset="0"/>
              </a:rPr>
              <a:t>Jeremiah 17:8</a:t>
            </a:r>
            <a:r>
              <a:rPr kumimoji="1" lang="en-US" altLang="zh-TW" sz="4000" b="1" dirty="0" smtClean="0">
                <a:solidFill>
                  <a:srgbClr val="FFFFFF"/>
                </a:solidFill>
                <a:latin typeface="DFKai-SB" pitchFamily="65" charset="-120"/>
                <a:ea typeface="DFKai-SB" pitchFamily="65" charset="-120"/>
                <a:cs typeface="Arial" charset="0"/>
              </a:rPr>
              <a:t>)  </a:t>
            </a:r>
          </a:p>
          <a:p>
            <a:pPr lvl="0" defTabSz="914400" fontAlgn="base">
              <a:spcBef>
                <a:spcPct val="0"/>
              </a:spcBef>
              <a:spcAft>
                <a:spcPct val="0"/>
              </a:spcAft>
              <a:defRPr/>
            </a:pPr>
            <a:endParaRPr kumimoji="1" lang="en-US" altLang="zh-TW" sz="7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r>
              <a:rPr kumimoji="1" lang="en-US" altLang="zh-TW" sz="3600" b="1" dirty="0">
                <a:solidFill>
                  <a:srgbClr val="FFFFFF"/>
                </a:solidFill>
                <a:latin typeface="Century" panose="02040604050505020304" pitchFamily="18" charset="0"/>
                <a:ea typeface="DFKai-SB" pitchFamily="65" charset="-120"/>
                <a:cs typeface="Arial" charset="0"/>
              </a:rPr>
              <a:t>“He will be like a tree planted near water; it spreads out its roots by the river; it does not notice when heat comes; and its foliage is luxuriant; it is not anxious in a year of drought but keeps on yielding fruit.</a:t>
            </a: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5212321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41577" y="574169"/>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80433" y="771596"/>
            <a:ext cx="9063567" cy="3831818"/>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過了十四年，我同巴拿巴又上耶路撒冷去，並帶著提多同</a:t>
            </a:r>
            <a:r>
              <a:rPr kumimoji="1" lang="zh-TW" altLang="en-US" sz="4400" b="1" dirty="0" smtClean="0">
                <a:solidFill>
                  <a:srgbClr val="FFFFFF"/>
                </a:solidFill>
                <a:latin typeface="DFKai-SB" panose="03000509000000000000" pitchFamily="65" charset="-120"/>
                <a:ea typeface="DFKai-SB" panose="03000509000000000000" pitchFamily="65" charset="-120"/>
              </a:rPr>
              <a:t>去。</a:t>
            </a:r>
            <a:r>
              <a:rPr kumimoji="1" lang="zh-TW" altLang="en-US" sz="3200" b="1" dirty="0" smtClean="0">
                <a:solidFill>
                  <a:srgbClr val="FFFFFF"/>
                </a:solidFill>
                <a:latin typeface="DFKai-SB" panose="03000509000000000000" pitchFamily="65" charset="-120"/>
                <a:ea typeface="DFKai-SB" panose="03000509000000000000" pitchFamily="65" charset="-120"/>
              </a:rPr>
              <a:t> </a:t>
            </a:r>
            <a:endParaRPr kumimoji="1" lang="en-US" altLang="zh-TW" sz="32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加拉太書 </a:t>
            </a:r>
            <a:r>
              <a:rPr kumimoji="1" lang="en-US" altLang="zh-TW" sz="3600" b="1" dirty="0" smtClean="0">
                <a:solidFill>
                  <a:srgbClr val="FFFFFF"/>
                </a:solidFill>
                <a:latin typeface="Century" panose="02040604050505020304" pitchFamily="18" charset="0"/>
                <a:ea typeface="DFKai-SB" pitchFamily="65" charset="-120"/>
                <a:cs typeface="Arial" charset="0"/>
              </a:rPr>
              <a:t>Galatians 2:1</a:t>
            </a:r>
            <a:r>
              <a:rPr kumimoji="1" lang="en-US" altLang="zh-TW" sz="4000" b="1" dirty="0" smtClean="0">
                <a:solidFill>
                  <a:srgbClr val="FFFFFF"/>
                </a:solidFill>
                <a:latin typeface="DFKai-SB" pitchFamily="65" charset="-120"/>
                <a:ea typeface="DFKai-SB" pitchFamily="65" charset="-120"/>
                <a:cs typeface="Arial" charset="0"/>
              </a:rPr>
              <a:t>)  </a:t>
            </a:r>
          </a:p>
          <a:p>
            <a:pPr lvl="0" defTabSz="914400" fontAlgn="base">
              <a:spcBef>
                <a:spcPct val="0"/>
              </a:spcBef>
              <a:spcAft>
                <a:spcPct val="0"/>
              </a:spcAft>
              <a:defRPr/>
            </a:pPr>
            <a:endParaRPr kumimoji="1" lang="en-US" altLang="zh-TW" sz="7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r>
              <a:rPr kumimoji="1" lang="en-US" altLang="zh-TW" sz="3600" b="1" dirty="0">
                <a:solidFill>
                  <a:srgbClr val="FFFFFF"/>
                </a:solidFill>
                <a:latin typeface="Century" panose="02040604050505020304" pitchFamily="18" charset="0"/>
                <a:ea typeface="DFKai-SB" pitchFamily="65" charset="-120"/>
                <a:cs typeface="Arial" charset="0"/>
              </a:rPr>
              <a:t>Then after fourteen years I went up again to Jerusalem with Barnabas, taking Titus along with me</a:t>
            </a:r>
            <a:r>
              <a:rPr kumimoji="1" lang="en-US" altLang="zh-TW" sz="3600" b="1" dirty="0" smtClean="0">
                <a:solidFill>
                  <a:srgbClr val="FFFFFF"/>
                </a:solidFill>
                <a:latin typeface="Century" panose="02040604050505020304" pitchFamily="18" charset="0"/>
                <a:ea typeface="DFKai-SB" pitchFamily="65" charset="-120"/>
                <a:cs typeface="Arial" charset="0"/>
              </a:rPr>
              <a:t>.  (ESV)</a:t>
            </a:r>
            <a:endParaRPr kumimoji="1" lang="en-US" altLang="zh-TW" sz="3600" b="1" dirty="0">
              <a:solidFill>
                <a:srgbClr val="FFFFFF"/>
              </a:solidFill>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42870385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41577" y="574169"/>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80433" y="760700"/>
            <a:ext cx="9063567" cy="5986254"/>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我是奉啟示上去的，把我在外邦人中所傳的福音對弟兄們陳說；卻是背地裡對那有名望之人說的，惟恐我現在，或是從前，徒然奔</a:t>
            </a:r>
            <a:r>
              <a:rPr kumimoji="1" lang="zh-TW" altLang="en-US" sz="4400" b="1" dirty="0" smtClean="0">
                <a:solidFill>
                  <a:srgbClr val="FFFFFF"/>
                </a:solidFill>
                <a:latin typeface="DFKai-SB" panose="03000509000000000000" pitchFamily="65" charset="-120"/>
                <a:ea typeface="DFKai-SB" panose="03000509000000000000" pitchFamily="65" charset="-120"/>
              </a:rPr>
              <a:t>跑。</a:t>
            </a:r>
            <a:r>
              <a:rPr kumimoji="1" lang="zh-TW" altLang="en-US" sz="3200" b="1" dirty="0" smtClean="0">
                <a:solidFill>
                  <a:srgbClr val="FFFFFF"/>
                </a:solidFill>
                <a:latin typeface="DFKai-SB" panose="03000509000000000000" pitchFamily="65" charset="-120"/>
                <a:ea typeface="DFKai-SB" panose="03000509000000000000" pitchFamily="65" charset="-120"/>
              </a:rPr>
              <a:t> </a:t>
            </a:r>
            <a:endParaRPr kumimoji="1" lang="en-US" altLang="zh-TW" sz="32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加拉太書 </a:t>
            </a:r>
            <a:r>
              <a:rPr kumimoji="1" lang="en-US" altLang="zh-TW" sz="3600" b="1" dirty="0" smtClean="0">
                <a:solidFill>
                  <a:srgbClr val="FFFFFF"/>
                </a:solidFill>
                <a:latin typeface="Century" panose="02040604050505020304" pitchFamily="18" charset="0"/>
                <a:ea typeface="DFKai-SB" pitchFamily="65" charset="-120"/>
                <a:cs typeface="Arial" charset="0"/>
              </a:rPr>
              <a:t>Galatians 2:2</a:t>
            </a:r>
            <a:r>
              <a:rPr kumimoji="1" lang="en-US" altLang="zh-TW" sz="4000" b="1" dirty="0" smtClean="0">
                <a:solidFill>
                  <a:srgbClr val="FFFFFF"/>
                </a:solidFill>
                <a:latin typeface="DFKai-SB" pitchFamily="65" charset="-120"/>
                <a:ea typeface="DFKai-SB" pitchFamily="65" charset="-120"/>
                <a:cs typeface="Arial" charset="0"/>
              </a:rPr>
              <a:t>)  </a:t>
            </a:r>
          </a:p>
          <a:p>
            <a:pPr lvl="0" defTabSz="914400" fontAlgn="base">
              <a:spcBef>
                <a:spcPct val="0"/>
              </a:spcBef>
              <a:spcAft>
                <a:spcPct val="0"/>
              </a:spcAft>
              <a:defRPr/>
            </a:pPr>
            <a:endParaRPr kumimoji="1" lang="en-US" altLang="zh-TW" sz="7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r>
              <a:rPr kumimoji="1" lang="en-US" altLang="zh-TW" sz="3200" b="1" dirty="0">
                <a:solidFill>
                  <a:srgbClr val="FFFFFF"/>
                </a:solidFill>
                <a:latin typeface="Century" panose="02040604050505020304" pitchFamily="18" charset="0"/>
                <a:ea typeface="DFKai-SB" pitchFamily="65" charset="-120"/>
                <a:cs typeface="Arial" charset="0"/>
              </a:rPr>
              <a:t>I went up because of a revelation and set before them (though privately before those who seemed influential) the gospel that I proclaim among the Gentiles, in order to make sure I was not running or had not </a:t>
            </a:r>
            <a:r>
              <a:rPr kumimoji="1" lang="en-US" altLang="zh-TW" sz="2800" b="1" dirty="0">
                <a:solidFill>
                  <a:srgbClr val="FFFFFF"/>
                </a:solidFill>
                <a:latin typeface="Century" panose="02040604050505020304" pitchFamily="18" charset="0"/>
                <a:ea typeface="DFKai-SB" pitchFamily="65" charset="-120"/>
                <a:cs typeface="Arial" charset="0"/>
              </a:rPr>
              <a:t>run in vain</a:t>
            </a:r>
            <a:r>
              <a:rPr kumimoji="1" lang="en-US" altLang="zh-TW" sz="2800" b="1" dirty="0" smtClean="0">
                <a:solidFill>
                  <a:srgbClr val="FFFFFF"/>
                </a:solidFill>
                <a:latin typeface="Century" panose="02040604050505020304" pitchFamily="18" charset="0"/>
                <a:ea typeface="DFKai-SB" pitchFamily="65" charset="-120"/>
                <a:cs typeface="Arial" charset="0"/>
              </a:rPr>
              <a:t>.</a:t>
            </a:r>
            <a:endParaRPr kumimoji="1" lang="en-US" altLang="zh-TW" sz="3200" b="1" dirty="0">
              <a:solidFill>
                <a:srgbClr val="FFFFFF"/>
              </a:solidFill>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7836585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41577" y="574169"/>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80433" y="760700"/>
            <a:ext cx="9063567" cy="3831818"/>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但與我同去的提多，雖是希臘人，也沒有勉強他受割禮；</a:t>
            </a:r>
            <a:r>
              <a:rPr kumimoji="1" lang="zh-TW" altLang="en-US" sz="3200" b="1" dirty="0" smtClean="0">
                <a:solidFill>
                  <a:srgbClr val="FFFFFF"/>
                </a:solidFill>
                <a:latin typeface="DFKai-SB" panose="03000509000000000000" pitchFamily="65" charset="-120"/>
                <a:ea typeface="DFKai-SB" panose="03000509000000000000" pitchFamily="65" charset="-120"/>
              </a:rPr>
              <a:t> </a:t>
            </a:r>
            <a:endParaRPr kumimoji="1" lang="en-US" altLang="zh-TW" sz="32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加拉太書 </a:t>
            </a:r>
            <a:r>
              <a:rPr kumimoji="1" lang="en-US" altLang="zh-TW" sz="3600" b="1" dirty="0" smtClean="0">
                <a:solidFill>
                  <a:srgbClr val="FFFFFF"/>
                </a:solidFill>
                <a:latin typeface="Century" panose="02040604050505020304" pitchFamily="18" charset="0"/>
                <a:ea typeface="DFKai-SB" pitchFamily="65" charset="-120"/>
                <a:cs typeface="Arial" charset="0"/>
              </a:rPr>
              <a:t>Galatians 2:3</a:t>
            </a:r>
            <a:r>
              <a:rPr kumimoji="1" lang="en-US" altLang="zh-TW" sz="4000" b="1" dirty="0" smtClean="0">
                <a:solidFill>
                  <a:srgbClr val="FFFFFF"/>
                </a:solidFill>
                <a:latin typeface="DFKai-SB" pitchFamily="65" charset="-120"/>
                <a:ea typeface="DFKai-SB" pitchFamily="65" charset="-120"/>
                <a:cs typeface="Arial" charset="0"/>
              </a:rPr>
              <a:t>)  </a:t>
            </a:r>
          </a:p>
          <a:p>
            <a:pPr lvl="0" defTabSz="914400" fontAlgn="base">
              <a:spcBef>
                <a:spcPct val="0"/>
              </a:spcBef>
              <a:spcAft>
                <a:spcPct val="0"/>
              </a:spcAft>
              <a:defRPr/>
            </a:pPr>
            <a:endParaRPr kumimoji="1" lang="en-US" altLang="zh-TW" sz="7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r>
              <a:rPr kumimoji="1" lang="en-US" altLang="zh-TW" sz="3600" b="1" dirty="0">
                <a:solidFill>
                  <a:srgbClr val="FFFFFF"/>
                </a:solidFill>
                <a:latin typeface="Century" panose="02040604050505020304" pitchFamily="18" charset="0"/>
                <a:ea typeface="DFKai-SB" pitchFamily="65" charset="-120"/>
                <a:cs typeface="Arial" charset="0"/>
              </a:rPr>
              <a:t>But even Titus, who was with me, was not forced to be circumcised, though he was a Greek.</a:t>
            </a:r>
          </a:p>
        </p:txBody>
      </p:sp>
    </p:spTree>
    <p:extLst>
      <p:ext uri="{BB962C8B-B14F-4D97-AF65-F5344CB8AC3E}">
        <p14:creationId xmlns:p14="http://schemas.microsoft.com/office/powerpoint/2010/main" val="25658880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41577" y="574169"/>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1" y="760700"/>
            <a:ext cx="9144000" cy="6047809"/>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又知道所賜給我的恩典，那稱為教會柱石的雅各、磯法、約翰，就向我和巴拿巴用右手行相交之禮，叫我們往外邦人那裡去，他們往受割禮的人那裡去。</a:t>
            </a:r>
            <a:r>
              <a:rPr kumimoji="1" lang="zh-TW" altLang="en-US" sz="3200" b="1" dirty="0" smtClean="0">
                <a:solidFill>
                  <a:srgbClr val="FFFFFF"/>
                </a:solidFill>
                <a:latin typeface="DFKai-SB" panose="03000509000000000000" pitchFamily="65" charset="-120"/>
                <a:ea typeface="DFKai-SB" panose="03000509000000000000" pitchFamily="65" charset="-120"/>
              </a:rPr>
              <a:t> </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加拉太書 </a:t>
            </a:r>
            <a:r>
              <a:rPr kumimoji="1" lang="en-US" altLang="zh-TW" sz="3600" b="1" dirty="0" smtClean="0">
                <a:solidFill>
                  <a:srgbClr val="FFFFFF"/>
                </a:solidFill>
                <a:latin typeface="Century" panose="02040604050505020304" pitchFamily="18" charset="0"/>
                <a:ea typeface="DFKai-SB" pitchFamily="65" charset="-120"/>
                <a:cs typeface="Arial" charset="0"/>
              </a:rPr>
              <a:t>Galatians 2:9</a:t>
            </a:r>
            <a:r>
              <a:rPr kumimoji="1" lang="en-US" altLang="zh-TW" sz="4000" b="1" dirty="0" smtClean="0">
                <a:solidFill>
                  <a:srgbClr val="FFFFFF"/>
                </a:solidFill>
                <a:latin typeface="DFKai-SB" pitchFamily="65" charset="-120"/>
                <a:ea typeface="DFKai-SB" pitchFamily="65" charset="-120"/>
                <a:cs typeface="Arial" charset="0"/>
              </a:rPr>
              <a:t>)  </a:t>
            </a:r>
          </a:p>
          <a:p>
            <a:pPr lvl="0" defTabSz="914400" fontAlgn="base">
              <a:spcBef>
                <a:spcPct val="0"/>
              </a:spcBef>
              <a:spcAft>
                <a:spcPct val="0"/>
              </a:spcAft>
              <a:defRPr/>
            </a:pPr>
            <a:endParaRPr kumimoji="1" lang="en-US" altLang="zh-TW" sz="7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r>
              <a:rPr kumimoji="1" lang="en-US" altLang="zh-TW" sz="3200" b="1" dirty="0">
                <a:solidFill>
                  <a:srgbClr val="FFFFFF"/>
                </a:solidFill>
                <a:latin typeface="Century" panose="02040604050505020304" pitchFamily="18" charset="0"/>
                <a:ea typeface="DFKai-SB" pitchFamily="65" charset="-120"/>
                <a:cs typeface="Arial" charset="0"/>
              </a:rPr>
              <a:t>and when James and Cephas and John, who seemed to be pillars, perceived the grace that was given to me, they gave the right hand of fellowship to Barnabas and me, that we should go to the Gentiles and they to the circumcised.</a:t>
            </a:r>
          </a:p>
        </p:txBody>
      </p:sp>
    </p:spTree>
    <p:extLst>
      <p:ext uri="{BB962C8B-B14F-4D97-AF65-F5344CB8AC3E}">
        <p14:creationId xmlns:p14="http://schemas.microsoft.com/office/powerpoint/2010/main" val="13396441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41577" y="574169"/>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1" y="760700"/>
            <a:ext cx="9025466" cy="3154710"/>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只是願意我們記念窮人；這也是我本來熱心去行的</a:t>
            </a:r>
            <a:r>
              <a:rPr kumimoji="1" lang="zh-TW" altLang="en-US" sz="4400" b="1" dirty="0" smtClean="0">
                <a:solidFill>
                  <a:srgbClr val="FFFFFF"/>
                </a:solidFill>
                <a:latin typeface="DFKai-SB" panose="03000509000000000000" pitchFamily="65" charset="-120"/>
                <a:ea typeface="DFKai-SB" panose="03000509000000000000" pitchFamily="65" charset="-120"/>
              </a:rPr>
              <a:t>。</a:t>
            </a:r>
            <a:endParaRPr kumimoji="1" lang="en-US" altLang="zh-TW" sz="44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加拉太書 </a:t>
            </a:r>
            <a:r>
              <a:rPr kumimoji="1" lang="en-US" altLang="zh-TW" sz="3600" b="1" dirty="0" smtClean="0">
                <a:solidFill>
                  <a:srgbClr val="FFFFFF"/>
                </a:solidFill>
                <a:latin typeface="Century" panose="02040604050505020304" pitchFamily="18" charset="0"/>
                <a:ea typeface="DFKai-SB" pitchFamily="65" charset="-120"/>
                <a:cs typeface="Arial" charset="0"/>
              </a:rPr>
              <a:t>Galatians 2:10</a:t>
            </a:r>
            <a:r>
              <a:rPr kumimoji="1" lang="en-US" altLang="zh-TW" sz="4000" b="1" dirty="0" smtClean="0">
                <a:solidFill>
                  <a:srgbClr val="FFFFFF"/>
                </a:solidFill>
                <a:latin typeface="DFKai-SB" pitchFamily="65" charset="-120"/>
                <a:ea typeface="DFKai-SB" pitchFamily="65" charset="-120"/>
                <a:cs typeface="Arial" charset="0"/>
              </a:rPr>
              <a:t>)  </a:t>
            </a:r>
          </a:p>
          <a:p>
            <a:pPr lvl="0" defTabSz="914400" fontAlgn="base">
              <a:spcBef>
                <a:spcPct val="0"/>
              </a:spcBef>
              <a:spcAft>
                <a:spcPct val="0"/>
              </a:spcAft>
              <a:defRPr/>
            </a:pPr>
            <a:endParaRPr kumimoji="1" lang="en-US" altLang="zh-TW" sz="7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r>
              <a:rPr kumimoji="1" lang="en-US" altLang="zh-TW" sz="3200" b="1" dirty="0">
                <a:solidFill>
                  <a:srgbClr val="FFFFFF"/>
                </a:solidFill>
                <a:latin typeface="Century" panose="02040604050505020304" pitchFamily="18" charset="0"/>
                <a:ea typeface="DFKai-SB" pitchFamily="65" charset="-120"/>
                <a:cs typeface="Arial" charset="0"/>
              </a:rPr>
              <a:t>Only, they asked us to remember the poor, the very thing I was eager to do.</a:t>
            </a:r>
          </a:p>
        </p:txBody>
      </p:sp>
    </p:spTree>
    <p:extLst>
      <p:ext uri="{BB962C8B-B14F-4D97-AF65-F5344CB8AC3E}">
        <p14:creationId xmlns:p14="http://schemas.microsoft.com/office/powerpoint/2010/main" val="40761120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41577" y="574169"/>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76490" y="828433"/>
            <a:ext cx="9025466" cy="5001369"/>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信的人都在一處，凡物公用</a:t>
            </a:r>
            <a:r>
              <a:rPr kumimoji="1" lang="zh-TW" altLang="en-US" sz="4400" b="1" dirty="0" smtClean="0">
                <a:solidFill>
                  <a:srgbClr val="FFFFFF"/>
                </a:solidFill>
                <a:latin typeface="DFKai-SB" panose="03000509000000000000" pitchFamily="65" charset="-120"/>
                <a:ea typeface="DFKai-SB" panose="03000509000000000000" pitchFamily="65" charset="-120"/>
              </a:rPr>
              <a:t>，並</a:t>
            </a:r>
            <a:r>
              <a:rPr kumimoji="1" lang="zh-TW" altLang="en-US" sz="4400" b="1" dirty="0">
                <a:solidFill>
                  <a:srgbClr val="FFFFFF"/>
                </a:solidFill>
                <a:latin typeface="DFKai-SB" panose="03000509000000000000" pitchFamily="65" charset="-120"/>
                <a:ea typeface="DFKai-SB" panose="03000509000000000000" pitchFamily="65" charset="-120"/>
              </a:rPr>
              <a:t>且賣了田產、家業，照各人所需用的分給各</a:t>
            </a:r>
            <a:r>
              <a:rPr kumimoji="1" lang="zh-TW" altLang="en-US" sz="4400" b="1" dirty="0" smtClean="0">
                <a:solidFill>
                  <a:srgbClr val="FFFFFF"/>
                </a:solidFill>
                <a:latin typeface="DFKai-SB" panose="03000509000000000000" pitchFamily="65" charset="-120"/>
                <a:ea typeface="DFKai-SB" panose="03000509000000000000" pitchFamily="65" charset="-120"/>
              </a:rPr>
              <a:t>人。</a:t>
            </a:r>
            <a:r>
              <a:rPr kumimoji="1" lang="en-US" altLang="zh-TW" sz="4400" b="1" dirty="0" smtClean="0">
                <a:solidFill>
                  <a:srgbClr val="FFFFFF"/>
                </a:solidFill>
                <a:latin typeface="DFKai-SB" panose="03000509000000000000" pitchFamily="65" charset="-120"/>
                <a:ea typeface="DFKai-SB" panose="03000509000000000000" pitchFamily="65" charset="-120"/>
              </a:rPr>
              <a:t> </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使徒行傳 </a:t>
            </a:r>
            <a:r>
              <a:rPr kumimoji="1" lang="en-US" altLang="zh-TW" sz="3600" b="1" dirty="0" smtClean="0">
                <a:solidFill>
                  <a:srgbClr val="FFFFFF"/>
                </a:solidFill>
                <a:latin typeface="Century" panose="02040604050505020304" pitchFamily="18" charset="0"/>
                <a:ea typeface="DFKai-SB" pitchFamily="65" charset="-120"/>
                <a:cs typeface="Arial" charset="0"/>
              </a:rPr>
              <a:t>Acts 2:44-45</a:t>
            </a:r>
            <a:r>
              <a:rPr kumimoji="1" lang="en-US" altLang="zh-TW" sz="4000" b="1" dirty="0" smtClean="0">
                <a:solidFill>
                  <a:srgbClr val="FFFFFF"/>
                </a:solidFill>
                <a:latin typeface="DFKai-SB" pitchFamily="65" charset="-120"/>
                <a:ea typeface="DFKai-SB" pitchFamily="65" charset="-120"/>
                <a:cs typeface="Arial" charset="0"/>
              </a:rPr>
              <a:t>)  </a:t>
            </a:r>
          </a:p>
          <a:p>
            <a:pPr lvl="0" defTabSz="914400" fontAlgn="base">
              <a:spcBef>
                <a:spcPct val="0"/>
              </a:spcBef>
              <a:spcAft>
                <a:spcPct val="0"/>
              </a:spcAft>
              <a:defRPr/>
            </a:pPr>
            <a:endParaRPr kumimoji="1" lang="en-US" altLang="zh-TW" sz="7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r>
              <a:rPr kumimoji="1" lang="en-US" altLang="zh-TW" sz="3600" b="1" dirty="0">
                <a:solidFill>
                  <a:srgbClr val="FFFFFF"/>
                </a:solidFill>
                <a:latin typeface="Century" panose="02040604050505020304" pitchFamily="18" charset="0"/>
                <a:ea typeface="DFKai-SB" pitchFamily="65" charset="-120"/>
                <a:cs typeface="Arial" charset="0"/>
              </a:rPr>
              <a:t>And all who believed were together and had all things in </a:t>
            </a:r>
            <a:r>
              <a:rPr kumimoji="1" lang="en-US" altLang="zh-TW" sz="3600" b="1" dirty="0" smtClean="0">
                <a:solidFill>
                  <a:srgbClr val="FFFFFF"/>
                </a:solidFill>
                <a:latin typeface="Century" panose="02040604050505020304" pitchFamily="18" charset="0"/>
                <a:ea typeface="DFKai-SB" pitchFamily="65" charset="-120"/>
                <a:cs typeface="Arial" charset="0"/>
              </a:rPr>
              <a:t>common.  And </a:t>
            </a:r>
            <a:r>
              <a:rPr kumimoji="1" lang="en-US" altLang="zh-TW" sz="3600" b="1" dirty="0">
                <a:solidFill>
                  <a:srgbClr val="FFFFFF"/>
                </a:solidFill>
                <a:latin typeface="Century" panose="02040604050505020304" pitchFamily="18" charset="0"/>
                <a:ea typeface="DFKai-SB" pitchFamily="65" charset="-120"/>
                <a:cs typeface="Arial" charset="0"/>
              </a:rPr>
              <a:t>they were selling their possessions and belongings and distributing the proceeds to all, as any had need.</a:t>
            </a:r>
          </a:p>
        </p:txBody>
      </p:sp>
    </p:spTree>
    <p:extLst>
      <p:ext uri="{BB962C8B-B14F-4D97-AF65-F5344CB8AC3E}">
        <p14:creationId xmlns:p14="http://schemas.microsoft.com/office/powerpoint/2010/main" val="20107986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41577" y="574169"/>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76490" y="828433"/>
            <a:ext cx="9025466" cy="5001369"/>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那許多信的人都是一心一意的，沒有一人說他的東西有一樣是自己的，都是大家公用</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使徒行傳 </a:t>
            </a:r>
            <a:r>
              <a:rPr kumimoji="1" lang="en-US" altLang="zh-TW" sz="3600" b="1" dirty="0" smtClean="0">
                <a:solidFill>
                  <a:srgbClr val="FFFFFF"/>
                </a:solidFill>
                <a:latin typeface="Century" panose="02040604050505020304" pitchFamily="18" charset="0"/>
                <a:ea typeface="DFKai-SB" pitchFamily="65" charset="-120"/>
                <a:cs typeface="Arial" charset="0"/>
              </a:rPr>
              <a:t>Acts 4:32</a:t>
            </a:r>
            <a:r>
              <a:rPr kumimoji="1" lang="en-US" altLang="zh-TW" sz="4000" b="1" dirty="0" smtClean="0">
                <a:solidFill>
                  <a:srgbClr val="FFFFFF"/>
                </a:solidFill>
                <a:latin typeface="DFKai-SB" pitchFamily="65" charset="-120"/>
                <a:ea typeface="DFKai-SB" pitchFamily="65" charset="-120"/>
                <a:cs typeface="Arial" charset="0"/>
              </a:rPr>
              <a:t>)</a:t>
            </a:r>
          </a:p>
          <a:p>
            <a:pPr lvl="0" defTabSz="914400" fontAlgn="base">
              <a:spcBef>
                <a:spcPct val="0"/>
              </a:spcBef>
              <a:spcAft>
                <a:spcPct val="0"/>
              </a:spcAft>
              <a:defRPr/>
            </a:pPr>
            <a:endParaRPr kumimoji="1" lang="en-US" altLang="zh-TW" sz="7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r>
              <a:rPr kumimoji="1" lang="en-US" altLang="zh-TW" sz="3600" b="1" dirty="0">
                <a:solidFill>
                  <a:srgbClr val="FFFFFF"/>
                </a:solidFill>
                <a:latin typeface="Century" panose="02040604050505020304" pitchFamily="18" charset="0"/>
                <a:ea typeface="DFKai-SB" pitchFamily="65" charset="-120"/>
                <a:cs typeface="Arial" charset="0"/>
              </a:rPr>
              <a:t>Now the full number of those who believed were of one heart and soul, and no one said that any of the things that belonged to him was his own, but they had everything in common</a:t>
            </a:r>
            <a:r>
              <a:rPr kumimoji="1" lang="en-US" altLang="zh-TW" sz="3600" b="1" dirty="0" smtClean="0">
                <a:solidFill>
                  <a:srgbClr val="FFFFFF"/>
                </a:solidFill>
                <a:latin typeface="Century" panose="02040604050505020304" pitchFamily="18" charset="0"/>
                <a:ea typeface="DFKai-SB" pitchFamily="65" charset="-120"/>
                <a:cs typeface="Arial" charset="0"/>
              </a:rPr>
              <a:t>.</a:t>
            </a:r>
            <a:endParaRPr kumimoji="1" lang="en-US" altLang="zh-TW" sz="3600" b="1" dirty="0">
              <a:solidFill>
                <a:srgbClr val="FFFFFF"/>
              </a:solidFill>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41290531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41577" y="574169"/>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76490" y="828433"/>
            <a:ext cx="9025466" cy="4385816"/>
          </a:xfrm>
          <a:prstGeom prst="rect">
            <a:avLst/>
          </a:prstGeom>
        </p:spPr>
        <p:txBody>
          <a:bodyPr wrap="square">
            <a:spAutoFit/>
          </a:bodyPr>
          <a:lstStyle/>
          <a:p>
            <a:pPr lvl="0" defTabSz="914400" fontAlgn="base">
              <a:spcBef>
                <a:spcPct val="0"/>
              </a:spcBef>
              <a:spcAft>
                <a:spcPct val="0"/>
              </a:spcAft>
              <a:defRPr/>
            </a:pPr>
            <a:r>
              <a:rPr kumimoji="1" lang="zh-TW" altLang="en-US" sz="4400" b="1" dirty="0" smtClean="0">
                <a:solidFill>
                  <a:srgbClr val="FFFFFF"/>
                </a:solidFill>
                <a:latin typeface="DFKai-SB" panose="03000509000000000000" pitchFamily="65" charset="-120"/>
                <a:ea typeface="DFKai-SB" panose="03000509000000000000" pitchFamily="65" charset="-120"/>
              </a:rPr>
              <a:t>使</a:t>
            </a:r>
            <a:r>
              <a:rPr kumimoji="1" lang="zh-TW" altLang="en-US" sz="4400" b="1" dirty="0">
                <a:solidFill>
                  <a:srgbClr val="FFFFFF"/>
                </a:solidFill>
                <a:latin typeface="DFKai-SB" panose="03000509000000000000" pitchFamily="65" charset="-120"/>
                <a:ea typeface="DFKai-SB" panose="03000509000000000000" pitchFamily="65" charset="-120"/>
              </a:rPr>
              <a:t>徒大有能力，見證主耶穌復活；眾人也都蒙大</a:t>
            </a:r>
            <a:r>
              <a:rPr kumimoji="1" lang="zh-TW" altLang="en-US" sz="4400" b="1" dirty="0" smtClean="0">
                <a:solidFill>
                  <a:srgbClr val="FFFFFF"/>
                </a:solidFill>
                <a:latin typeface="DFKai-SB" panose="03000509000000000000" pitchFamily="65" charset="-120"/>
                <a:ea typeface="DFKai-SB" panose="03000509000000000000" pitchFamily="65" charset="-120"/>
              </a:rPr>
              <a:t>恩。</a:t>
            </a:r>
            <a:r>
              <a:rPr kumimoji="1" lang="en-US" altLang="zh-TW" sz="4400" b="1" dirty="0" smtClean="0">
                <a:solidFill>
                  <a:srgbClr val="FFFFFF"/>
                </a:solidFill>
                <a:latin typeface="DFKai-SB" panose="03000509000000000000" pitchFamily="65" charset="-120"/>
                <a:ea typeface="DFKai-SB" panose="03000509000000000000" pitchFamily="65" charset="-120"/>
              </a:rPr>
              <a:t> </a:t>
            </a:r>
          </a:p>
          <a:p>
            <a:pPr lvl="0" defTabSz="914400" fontAlgn="base">
              <a:spcBef>
                <a:spcPct val="0"/>
              </a:spcBef>
              <a:spcAft>
                <a:spcPct val="0"/>
              </a:spcAft>
              <a:defRPr/>
            </a:pP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使徒行傳 </a:t>
            </a:r>
            <a:r>
              <a:rPr kumimoji="1" lang="en-US" altLang="zh-TW" sz="3600" b="1" dirty="0" smtClean="0">
                <a:solidFill>
                  <a:srgbClr val="FFFFFF"/>
                </a:solidFill>
                <a:latin typeface="Century" panose="02040604050505020304" pitchFamily="18" charset="0"/>
                <a:ea typeface="DFKai-SB" pitchFamily="65" charset="-120"/>
                <a:cs typeface="Arial" charset="0"/>
              </a:rPr>
              <a:t>Acts 4:33</a:t>
            </a:r>
            <a:r>
              <a:rPr kumimoji="1" lang="en-US" altLang="zh-TW" sz="4000" b="1" dirty="0" smtClean="0">
                <a:solidFill>
                  <a:srgbClr val="FFFFFF"/>
                </a:solidFill>
                <a:latin typeface="DFKai-SB" pitchFamily="65" charset="-120"/>
                <a:ea typeface="DFKai-SB" pitchFamily="65" charset="-120"/>
                <a:cs typeface="Arial" charset="0"/>
              </a:rPr>
              <a:t>)</a:t>
            </a:r>
          </a:p>
          <a:p>
            <a:pPr lvl="0" defTabSz="914400" fontAlgn="base">
              <a:spcBef>
                <a:spcPct val="0"/>
              </a:spcBef>
              <a:spcAft>
                <a:spcPct val="0"/>
              </a:spcAft>
              <a:defRPr/>
            </a:pPr>
            <a:endParaRPr kumimoji="1" lang="en-US" altLang="zh-TW" sz="7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r>
              <a:rPr kumimoji="1" lang="en-US" altLang="zh-TW" sz="3600" b="1" dirty="0" smtClean="0">
                <a:solidFill>
                  <a:srgbClr val="FFFFFF"/>
                </a:solidFill>
                <a:latin typeface="Century" panose="02040604050505020304" pitchFamily="18" charset="0"/>
                <a:ea typeface="DFKai-SB" pitchFamily="65" charset="-120"/>
                <a:cs typeface="Arial" charset="0"/>
              </a:rPr>
              <a:t>And </a:t>
            </a:r>
            <a:r>
              <a:rPr kumimoji="1" lang="en-US" altLang="zh-TW" sz="3600" b="1" dirty="0">
                <a:solidFill>
                  <a:srgbClr val="FFFFFF"/>
                </a:solidFill>
                <a:latin typeface="Century" panose="02040604050505020304" pitchFamily="18" charset="0"/>
                <a:ea typeface="DFKai-SB" pitchFamily="65" charset="-120"/>
                <a:cs typeface="Arial" charset="0"/>
              </a:rPr>
              <a:t>with great power the apostles were giving their testimony to the resurrection of the Lord Jesus, and great grace was upon them all.</a:t>
            </a:r>
          </a:p>
        </p:txBody>
      </p:sp>
    </p:spTree>
    <p:extLst>
      <p:ext uri="{BB962C8B-B14F-4D97-AF65-F5344CB8AC3E}">
        <p14:creationId xmlns:p14="http://schemas.microsoft.com/office/powerpoint/2010/main" val="35474725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41577" y="574169"/>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76490" y="828433"/>
            <a:ext cx="9025466" cy="5986254"/>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內中也沒有一個缺乏的；因為人人將田產房屋都賣了，把所賣的價銀拿來，放在使徒腳前</a:t>
            </a:r>
            <a:r>
              <a:rPr kumimoji="1" lang="zh-TW" altLang="en-US" sz="4400" b="1" dirty="0" smtClean="0">
                <a:solidFill>
                  <a:srgbClr val="FFFFFF"/>
                </a:solidFill>
                <a:latin typeface="DFKai-SB" panose="03000509000000000000" pitchFamily="65" charset="-120"/>
                <a:ea typeface="DFKai-SB" panose="03000509000000000000" pitchFamily="65" charset="-120"/>
              </a:rPr>
              <a:t>，照</a:t>
            </a:r>
            <a:r>
              <a:rPr kumimoji="1" lang="zh-TW" altLang="en-US" sz="4400" b="1" dirty="0">
                <a:solidFill>
                  <a:srgbClr val="FFFFFF"/>
                </a:solidFill>
                <a:latin typeface="DFKai-SB" panose="03000509000000000000" pitchFamily="65" charset="-120"/>
                <a:ea typeface="DFKai-SB" panose="03000509000000000000" pitchFamily="65" charset="-120"/>
              </a:rPr>
              <a:t>各人所需用的，分給各人</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en-US" altLang="zh-TW" sz="4400" b="1" dirty="0" smtClean="0">
                <a:solidFill>
                  <a:srgbClr val="FFFFFF"/>
                </a:solidFill>
                <a:latin typeface="DFKai-SB" panose="03000509000000000000" pitchFamily="65" charset="-120"/>
                <a:ea typeface="DFKai-SB" panose="03000509000000000000" pitchFamily="65" charset="-120"/>
              </a:rPr>
              <a:t> </a:t>
            </a:r>
          </a:p>
          <a:p>
            <a:pPr lvl="0" defTabSz="914400" fontAlgn="base">
              <a:spcBef>
                <a:spcPct val="0"/>
              </a:spcBef>
              <a:spcAft>
                <a:spcPct val="0"/>
              </a:spcAft>
              <a:defRPr/>
            </a:pP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使徒行傳 </a:t>
            </a:r>
            <a:r>
              <a:rPr kumimoji="1" lang="en-US" altLang="zh-TW" sz="3600" b="1" dirty="0" smtClean="0">
                <a:solidFill>
                  <a:srgbClr val="FFFFFF"/>
                </a:solidFill>
                <a:latin typeface="Century" panose="02040604050505020304" pitchFamily="18" charset="0"/>
                <a:ea typeface="DFKai-SB" pitchFamily="65" charset="-120"/>
                <a:cs typeface="Arial" charset="0"/>
              </a:rPr>
              <a:t>Acts 4:34-35</a:t>
            </a:r>
            <a:r>
              <a:rPr kumimoji="1" lang="en-US" altLang="zh-TW" sz="4000" b="1" dirty="0" smtClean="0">
                <a:solidFill>
                  <a:srgbClr val="FFFFFF"/>
                </a:solidFill>
                <a:latin typeface="DFKai-SB" pitchFamily="65" charset="-120"/>
                <a:ea typeface="DFKai-SB" pitchFamily="65" charset="-120"/>
                <a:cs typeface="Arial" charset="0"/>
              </a:rPr>
              <a:t>)</a:t>
            </a:r>
          </a:p>
          <a:p>
            <a:pPr lvl="0" defTabSz="914400" fontAlgn="base">
              <a:spcBef>
                <a:spcPct val="0"/>
              </a:spcBef>
              <a:spcAft>
                <a:spcPct val="0"/>
              </a:spcAft>
              <a:defRPr/>
            </a:pPr>
            <a:endParaRPr kumimoji="1" lang="en-US" altLang="zh-TW" sz="7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r>
              <a:rPr kumimoji="1" lang="en-US" altLang="zh-TW" sz="3200" b="1" dirty="0">
                <a:solidFill>
                  <a:srgbClr val="FFFFFF"/>
                </a:solidFill>
                <a:latin typeface="Century" panose="02040604050505020304" pitchFamily="18" charset="0"/>
                <a:ea typeface="DFKai-SB" pitchFamily="65" charset="-120"/>
                <a:cs typeface="Arial" charset="0"/>
              </a:rPr>
              <a:t>There was not a needy person among them, for as many as were owners of lands or houses sold them and brought the proceeds of what was </a:t>
            </a:r>
            <a:r>
              <a:rPr kumimoji="1" lang="en-US" altLang="zh-TW" sz="3200" b="1" dirty="0" smtClean="0">
                <a:solidFill>
                  <a:srgbClr val="FFFFFF"/>
                </a:solidFill>
                <a:latin typeface="Century" panose="02040604050505020304" pitchFamily="18" charset="0"/>
                <a:ea typeface="DFKai-SB" pitchFamily="65" charset="-120"/>
                <a:cs typeface="Arial" charset="0"/>
              </a:rPr>
              <a:t>sold and </a:t>
            </a:r>
            <a:r>
              <a:rPr kumimoji="1" lang="en-US" altLang="zh-TW" sz="3200" b="1" dirty="0">
                <a:solidFill>
                  <a:srgbClr val="FFFFFF"/>
                </a:solidFill>
                <a:latin typeface="Century" panose="02040604050505020304" pitchFamily="18" charset="0"/>
                <a:ea typeface="DFKai-SB" pitchFamily="65" charset="-120"/>
                <a:cs typeface="Arial" charset="0"/>
              </a:rPr>
              <a:t>laid it at the apostles' feet, and it was distributed to each as any had need.</a:t>
            </a:r>
          </a:p>
        </p:txBody>
      </p:sp>
    </p:spTree>
    <p:extLst>
      <p:ext uri="{BB962C8B-B14F-4D97-AF65-F5344CB8AC3E}">
        <p14:creationId xmlns:p14="http://schemas.microsoft.com/office/powerpoint/2010/main" val="7468225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41577" y="574169"/>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76490" y="828433"/>
            <a:ext cx="9025466" cy="6047809"/>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有一個利未人，生在塞浦路斯，名叫約瑟，使徒稱他為巴拿巴（巴拿巴翻出來就是勸慰子）。 </a:t>
            </a:r>
            <a:r>
              <a:rPr kumimoji="1" lang="zh-TW" altLang="en-US" sz="4400" b="1" dirty="0" smtClean="0">
                <a:solidFill>
                  <a:srgbClr val="FFFFFF"/>
                </a:solidFill>
                <a:latin typeface="DFKai-SB" panose="03000509000000000000" pitchFamily="65" charset="-120"/>
                <a:ea typeface="DFKai-SB" panose="03000509000000000000" pitchFamily="65" charset="-120"/>
              </a:rPr>
              <a:t>他</a:t>
            </a:r>
            <a:r>
              <a:rPr kumimoji="1" lang="zh-TW" altLang="en-US" sz="4400" b="1" dirty="0">
                <a:solidFill>
                  <a:srgbClr val="FFFFFF"/>
                </a:solidFill>
                <a:latin typeface="DFKai-SB" panose="03000509000000000000" pitchFamily="65" charset="-120"/>
                <a:ea typeface="DFKai-SB" panose="03000509000000000000" pitchFamily="65" charset="-120"/>
              </a:rPr>
              <a:t>有田地，也賣了，把價銀拿來，放在使徒腳前</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zh-TW" altLang="en-US" sz="4400" b="1" dirty="0">
                <a:solidFill>
                  <a:srgbClr val="FFFFFF"/>
                </a:solidFill>
                <a:latin typeface="DFKai-SB" panose="03000509000000000000" pitchFamily="65" charset="-120"/>
                <a:ea typeface="DFKai-SB" panose="03000509000000000000" pitchFamily="65" charset="-120"/>
              </a:rPr>
              <a:t> </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使徒行傳 </a:t>
            </a:r>
            <a:r>
              <a:rPr kumimoji="1" lang="en-US" altLang="zh-TW" sz="3600" b="1" dirty="0" smtClean="0">
                <a:solidFill>
                  <a:srgbClr val="FFFFFF"/>
                </a:solidFill>
                <a:latin typeface="Century" panose="02040604050505020304" pitchFamily="18" charset="0"/>
                <a:ea typeface="DFKai-SB" pitchFamily="65" charset="-120"/>
                <a:cs typeface="Arial" charset="0"/>
              </a:rPr>
              <a:t>Acts 4:36-37</a:t>
            </a:r>
            <a:r>
              <a:rPr kumimoji="1" lang="en-US" altLang="zh-TW" sz="4000" b="1" dirty="0" smtClean="0">
                <a:solidFill>
                  <a:srgbClr val="FFFFFF"/>
                </a:solidFill>
                <a:latin typeface="DFKai-SB" pitchFamily="65" charset="-120"/>
                <a:ea typeface="DFKai-SB" pitchFamily="65" charset="-120"/>
                <a:cs typeface="Arial" charset="0"/>
              </a:rPr>
              <a:t>)</a:t>
            </a:r>
          </a:p>
          <a:p>
            <a:pPr lvl="0" defTabSz="914400" fontAlgn="base">
              <a:spcBef>
                <a:spcPct val="0"/>
              </a:spcBef>
              <a:spcAft>
                <a:spcPct val="0"/>
              </a:spcAft>
              <a:defRPr/>
            </a:pPr>
            <a:endParaRPr kumimoji="1" lang="en-US" altLang="zh-TW" sz="7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r>
              <a:rPr kumimoji="1" lang="en-US" altLang="zh-TW" sz="3200" b="1" dirty="0">
                <a:solidFill>
                  <a:srgbClr val="FFFFFF"/>
                </a:solidFill>
                <a:latin typeface="Century" panose="02040604050505020304" pitchFamily="18" charset="0"/>
                <a:ea typeface="DFKai-SB" pitchFamily="65" charset="-120"/>
                <a:cs typeface="Arial" charset="0"/>
              </a:rPr>
              <a:t>Thus Joseph, who was also called by the apostles Barnabas (which means son of encouragement), a Levite, a native of Cyprus,</a:t>
            </a:r>
          </a:p>
          <a:p>
            <a:pPr lvl="0" defTabSz="914400" fontAlgn="base">
              <a:spcBef>
                <a:spcPct val="0"/>
              </a:spcBef>
              <a:spcAft>
                <a:spcPct val="0"/>
              </a:spcAft>
              <a:defRPr/>
            </a:pPr>
            <a:r>
              <a:rPr kumimoji="1" lang="en-US" altLang="zh-TW" sz="3200" b="1" dirty="0" smtClean="0">
                <a:solidFill>
                  <a:srgbClr val="FFFFFF"/>
                </a:solidFill>
                <a:latin typeface="Century" panose="02040604050505020304" pitchFamily="18" charset="0"/>
                <a:ea typeface="DFKai-SB" pitchFamily="65" charset="-120"/>
                <a:cs typeface="Arial" charset="0"/>
              </a:rPr>
              <a:t>sold </a:t>
            </a:r>
            <a:r>
              <a:rPr kumimoji="1" lang="en-US" altLang="zh-TW" sz="3200" b="1" dirty="0">
                <a:solidFill>
                  <a:srgbClr val="FFFFFF"/>
                </a:solidFill>
                <a:latin typeface="Century" panose="02040604050505020304" pitchFamily="18" charset="0"/>
                <a:ea typeface="DFKai-SB" pitchFamily="65" charset="-120"/>
                <a:cs typeface="Arial" charset="0"/>
              </a:rPr>
              <a:t>a field that belonged to him and brought the money and laid it at the apostles' feet.</a:t>
            </a:r>
          </a:p>
        </p:txBody>
      </p:sp>
    </p:spTree>
    <p:extLst>
      <p:ext uri="{BB962C8B-B14F-4D97-AF65-F5344CB8AC3E}">
        <p14:creationId xmlns:p14="http://schemas.microsoft.com/office/powerpoint/2010/main" val="28120936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41577" y="574169"/>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76490" y="828433"/>
            <a:ext cx="9025466" cy="5370701"/>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但現在，我往耶路撒冷去供給聖徒。 </a:t>
            </a:r>
            <a:r>
              <a:rPr kumimoji="1" lang="zh-TW" altLang="en-US" sz="4400" b="1" dirty="0" smtClean="0">
                <a:solidFill>
                  <a:srgbClr val="FFFFFF"/>
                </a:solidFill>
                <a:latin typeface="DFKai-SB" panose="03000509000000000000" pitchFamily="65" charset="-120"/>
                <a:ea typeface="DFKai-SB" panose="03000509000000000000" pitchFamily="65" charset="-120"/>
              </a:rPr>
              <a:t>因</a:t>
            </a:r>
            <a:r>
              <a:rPr kumimoji="1" lang="zh-TW" altLang="en-US" sz="4400" b="1" dirty="0">
                <a:solidFill>
                  <a:srgbClr val="FFFFFF"/>
                </a:solidFill>
                <a:latin typeface="DFKai-SB" panose="03000509000000000000" pitchFamily="65" charset="-120"/>
                <a:ea typeface="DFKai-SB" panose="03000509000000000000" pitchFamily="65" charset="-120"/>
              </a:rPr>
              <a:t>為馬其頓和亞該亞人樂意湊出捐項給耶路撒冷聖徒中的窮人</a:t>
            </a:r>
            <a:r>
              <a:rPr kumimoji="1" lang="zh-TW" altLang="en-US" sz="4400" b="1" dirty="0" smtClean="0">
                <a:solidFill>
                  <a:srgbClr val="FFFFFF"/>
                </a:solidFill>
                <a:latin typeface="DFKai-SB" panose="03000509000000000000" pitchFamily="65" charset="-120"/>
                <a:ea typeface="DFKai-SB" panose="03000509000000000000" pitchFamily="65" charset="-120"/>
              </a:rPr>
              <a:t>。</a:t>
            </a:r>
            <a:endParaRPr kumimoji="1" lang="en-US" altLang="zh-TW" sz="44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羅馬書 </a:t>
            </a:r>
            <a:r>
              <a:rPr kumimoji="1" lang="en-US" altLang="zh-TW" sz="3600" b="1" dirty="0" smtClean="0">
                <a:solidFill>
                  <a:srgbClr val="FFFFFF"/>
                </a:solidFill>
                <a:latin typeface="Century" panose="02040604050505020304" pitchFamily="18" charset="0"/>
                <a:ea typeface="DFKai-SB" pitchFamily="65" charset="-120"/>
                <a:cs typeface="Arial" charset="0"/>
              </a:rPr>
              <a:t>Romans 15:25-26</a:t>
            </a:r>
            <a:r>
              <a:rPr kumimoji="1" lang="en-US" altLang="zh-TW" sz="4000" b="1" dirty="0" smtClean="0">
                <a:solidFill>
                  <a:srgbClr val="FFFFFF"/>
                </a:solidFill>
                <a:latin typeface="DFKai-SB" pitchFamily="65" charset="-120"/>
                <a:ea typeface="DFKai-SB" pitchFamily="65" charset="-120"/>
                <a:cs typeface="Arial" charset="0"/>
              </a:rPr>
              <a:t>)</a:t>
            </a:r>
          </a:p>
          <a:p>
            <a:pPr lvl="0" defTabSz="914400" fontAlgn="base">
              <a:spcBef>
                <a:spcPct val="0"/>
              </a:spcBef>
              <a:spcAft>
                <a:spcPct val="0"/>
              </a:spcAft>
              <a:defRPr/>
            </a:pPr>
            <a:endParaRPr kumimoji="1" lang="en-US" altLang="zh-TW" sz="7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r>
              <a:rPr kumimoji="1" lang="en-US" altLang="zh-TW" sz="3200" b="1" dirty="0">
                <a:solidFill>
                  <a:srgbClr val="FFFFFF"/>
                </a:solidFill>
                <a:latin typeface="Century" panose="02040604050505020304" pitchFamily="18" charset="0"/>
                <a:ea typeface="DFKai-SB" pitchFamily="65" charset="-120"/>
                <a:cs typeface="Arial" charset="0"/>
              </a:rPr>
              <a:t>At present, however, I am going to Jerusalem bringing aid to the </a:t>
            </a:r>
            <a:r>
              <a:rPr kumimoji="1" lang="en-US" altLang="zh-TW" sz="3200" b="1" dirty="0" smtClean="0">
                <a:solidFill>
                  <a:srgbClr val="FFFFFF"/>
                </a:solidFill>
                <a:latin typeface="Century" panose="02040604050505020304" pitchFamily="18" charset="0"/>
                <a:ea typeface="DFKai-SB" pitchFamily="65" charset="-120"/>
                <a:cs typeface="Arial" charset="0"/>
              </a:rPr>
              <a:t>saints.  For </a:t>
            </a:r>
            <a:r>
              <a:rPr kumimoji="1" lang="en-US" altLang="zh-TW" sz="3200" b="1" dirty="0">
                <a:solidFill>
                  <a:srgbClr val="FFFFFF"/>
                </a:solidFill>
                <a:latin typeface="Century" panose="02040604050505020304" pitchFamily="18" charset="0"/>
                <a:ea typeface="DFKai-SB" pitchFamily="65" charset="-120"/>
                <a:cs typeface="Arial" charset="0"/>
              </a:rPr>
              <a:t>Macedonia and Achaia have been pleased to make some contribution for the poor among the saints at Jerusalem.</a:t>
            </a:r>
          </a:p>
        </p:txBody>
      </p:sp>
    </p:spTree>
    <p:extLst>
      <p:ext uri="{BB962C8B-B14F-4D97-AF65-F5344CB8AC3E}">
        <p14:creationId xmlns:p14="http://schemas.microsoft.com/office/powerpoint/2010/main" val="24569790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41577" y="574169"/>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76490" y="828433"/>
            <a:ext cx="9025466" cy="5370701"/>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這固然是他們樂意的，其實也算是所欠的債；因外邦人既然在他們屬靈的好處上有分，就當把養身之物供給他們</a:t>
            </a:r>
            <a:r>
              <a:rPr kumimoji="1" lang="zh-TW" altLang="en-US" sz="4400" b="1" dirty="0" smtClean="0">
                <a:solidFill>
                  <a:srgbClr val="FFFFFF"/>
                </a:solidFill>
                <a:latin typeface="DFKai-SB" panose="03000509000000000000" pitchFamily="65" charset="-120"/>
                <a:ea typeface="DFKai-SB" panose="03000509000000000000" pitchFamily="65" charset="-120"/>
              </a:rPr>
              <a:t>。 </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羅馬書 </a:t>
            </a:r>
            <a:r>
              <a:rPr kumimoji="1" lang="en-US" altLang="zh-TW" sz="3600" b="1" dirty="0" smtClean="0">
                <a:solidFill>
                  <a:srgbClr val="FFFFFF"/>
                </a:solidFill>
                <a:latin typeface="Century" panose="02040604050505020304" pitchFamily="18" charset="0"/>
                <a:ea typeface="DFKai-SB" pitchFamily="65" charset="-120"/>
                <a:cs typeface="Arial" charset="0"/>
              </a:rPr>
              <a:t>Romans 15:27</a:t>
            </a:r>
            <a:r>
              <a:rPr kumimoji="1" lang="en-US" altLang="zh-TW" sz="4000" b="1" dirty="0" smtClean="0">
                <a:solidFill>
                  <a:srgbClr val="FFFFFF"/>
                </a:solidFill>
                <a:latin typeface="DFKai-SB" pitchFamily="65" charset="-120"/>
                <a:ea typeface="DFKai-SB" pitchFamily="65" charset="-120"/>
                <a:cs typeface="Arial" charset="0"/>
              </a:rPr>
              <a:t>)</a:t>
            </a:r>
          </a:p>
          <a:p>
            <a:pPr lvl="0" defTabSz="914400" fontAlgn="base">
              <a:spcBef>
                <a:spcPct val="0"/>
              </a:spcBef>
              <a:spcAft>
                <a:spcPct val="0"/>
              </a:spcAft>
              <a:defRPr/>
            </a:pPr>
            <a:endParaRPr kumimoji="1" lang="en-US" altLang="zh-TW" sz="7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r>
              <a:rPr kumimoji="1" lang="en-US" altLang="zh-TW" sz="3200" b="1" dirty="0">
                <a:solidFill>
                  <a:srgbClr val="FFFFFF"/>
                </a:solidFill>
                <a:latin typeface="Century" panose="02040604050505020304" pitchFamily="18" charset="0"/>
                <a:ea typeface="DFKai-SB" pitchFamily="65" charset="-120"/>
                <a:cs typeface="Arial" charset="0"/>
              </a:rPr>
              <a:t>For they were pleased to do it, and indeed they owe it to them. For if the Gentiles have come to share in their spiritual blessings, they ought also to be of service to them in material blessings.</a:t>
            </a:r>
          </a:p>
        </p:txBody>
      </p:sp>
    </p:spTree>
    <p:extLst>
      <p:ext uri="{BB962C8B-B14F-4D97-AF65-F5344CB8AC3E}">
        <p14:creationId xmlns:p14="http://schemas.microsoft.com/office/powerpoint/2010/main" val="24346223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41577" y="574169"/>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76490" y="828433"/>
            <a:ext cx="9025466" cy="5555367"/>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耶和華說：「日子將到，人必不再指著那領以色列人從埃及地上來之永生的耶和華起誓</a:t>
            </a:r>
            <a:r>
              <a:rPr kumimoji="1" lang="zh-TW" altLang="en-US" sz="4400" b="1" dirty="0" smtClean="0">
                <a:solidFill>
                  <a:srgbClr val="FFFFFF"/>
                </a:solidFill>
                <a:latin typeface="DFKai-SB" panose="03000509000000000000" pitchFamily="65" charset="-120"/>
                <a:ea typeface="DFKai-SB" panose="03000509000000000000" pitchFamily="65" charset="-120"/>
              </a:rPr>
              <a:t>，卻</a:t>
            </a:r>
            <a:r>
              <a:rPr kumimoji="1" lang="zh-TW" altLang="en-US" sz="4400" b="1" dirty="0">
                <a:solidFill>
                  <a:srgbClr val="FFFFFF"/>
                </a:solidFill>
                <a:latin typeface="DFKai-SB" panose="03000509000000000000" pitchFamily="65" charset="-120"/>
                <a:ea typeface="DFKai-SB" panose="03000509000000000000" pitchFamily="65" charset="-120"/>
              </a:rPr>
              <a:t>要指著那領以色列人從北方之地，並趕他們到的各國上來之永生的耶和華起誓，並且我要領他們再入我從前賜給他們列祖之地。</a:t>
            </a:r>
            <a:r>
              <a:rPr kumimoji="1" lang="zh-TW" altLang="en-US" sz="4400" b="1" dirty="0" smtClean="0">
                <a:solidFill>
                  <a:srgbClr val="FFFFFF"/>
                </a:solidFill>
                <a:latin typeface="DFKai-SB" panose="03000509000000000000" pitchFamily="65" charset="-120"/>
                <a:ea typeface="DFKai-SB" panose="03000509000000000000" pitchFamily="65" charset="-120"/>
              </a:rPr>
              <a:t>」</a:t>
            </a:r>
            <a:endParaRPr kumimoji="1" lang="en-US" altLang="zh-TW" sz="44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耶利米書 </a:t>
            </a:r>
            <a:r>
              <a:rPr kumimoji="1" lang="en-US" altLang="zh-TW" sz="3600" b="1" dirty="0" smtClean="0">
                <a:solidFill>
                  <a:srgbClr val="FFFFFF"/>
                </a:solidFill>
                <a:latin typeface="Century" panose="02040604050505020304" pitchFamily="18" charset="0"/>
                <a:ea typeface="DFKai-SB" pitchFamily="65" charset="-120"/>
                <a:cs typeface="Arial" charset="0"/>
              </a:rPr>
              <a:t>Jerimiah 16:14-15</a:t>
            </a:r>
            <a:r>
              <a:rPr kumimoji="1" lang="en-US" altLang="zh-TW" sz="4000" b="1" dirty="0" smtClean="0">
                <a:solidFill>
                  <a:srgbClr val="FFFFFF"/>
                </a:solidFill>
                <a:latin typeface="DFKai-SB" pitchFamily="65" charset="-120"/>
                <a:ea typeface="DFKai-SB" pitchFamily="65" charset="-120"/>
                <a:cs typeface="Arial" charset="0"/>
              </a:rPr>
              <a:t>)</a:t>
            </a:r>
          </a:p>
        </p:txBody>
      </p:sp>
    </p:spTree>
    <p:extLst>
      <p:ext uri="{BB962C8B-B14F-4D97-AF65-F5344CB8AC3E}">
        <p14:creationId xmlns:p14="http://schemas.microsoft.com/office/powerpoint/2010/main" val="41644397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41577" y="574169"/>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76490" y="718632"/>
            <a:ext cx="9025466" cy="6355586"/>
          </a:xfrm>
          <a:prstGeom prst="rect">
            <a:avLst/>
          </a:prstGeom>
        </p:spPr>
        <p:txBody>
          <a:bodyPr wrap="square">
            <a:spAutoFit/>
          </a:bodyPr>
          <a:lstStyle/>
          <a:p>
            <a:pPr lvl="0" defTabSz="914400" fontAlgn="base">
              <a:spcBef>
                <a:spcPct val="0"/>
              </a:spcBef>
              <a:spcAft>
                <a:spcPct val="0"/>
              </a:spcAft>
              <a:defRPr/>
            </a:pPr>
            <a:r>
              <a:rPr kumimoji="1" lang="en-US" altLang="zh-TW" sz="3600" b="1" dirty="0">
                <a:solidFill>
                  <a:srgbClr val="FFFFFF"/>
                </a:solidFill>
                <a:latin typeface="Century" panose="02040604050505020304" pitchFamily="18" charset="0"/>
                <a:ea typeface="DFKai-SB" panose="03000509000000000000" pitchFamily="65" charset="-120"/>
              </a:rPr>
              <a:t>"Therefore, behold, the days are coming, declares the LORD, when it shall no longer be said, 'As the LORD lives who brought up the people of Israel out of the land of Egypt,' but 'As the LORD lives who brought up the people of Israel out of the north country and out of all the countries where he had driven them.' For I will bring them back to their own land that I gave to their fathers. </a:t>
            </a:r>
          </a:p>
          <a:p>
            <a:pPr lvl="0" defTabSz="914400" fontAlgn="base">
              <a:spcBef>
                <a:spcPct val="0"/>
              </a:spcBef>
              <a:spcAft>
                <a:spcPct val="0"/>
              </a:spcAft>
              <a:defRPr/>
            </a:pP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耶利米書 </a:t>
            </a:r>
            <a:r>
              <a:rPr kumimoji="1" lang="en-US" altLang="zh-TW" sz="3600" b="1" dirty="0" smtClean="0">
                <a:solidFill>
                  <a:srgbClr val="FFFFFF"/>
                </a:solidFill>
                <a:latin typeface="Century" panose="02040604050505020304" pitchFamily="18" charset="0"/>
                <a:ea typeface="DFKai-SB" pitchFamily="65" charset="-120"/>
                <a:cs typeface="Arial" charset="0"/>
              </a:rPr>
              <a:t>Jerimiah 16:14-15</a:t>
            </a:r>
            <a:r>
              <a:rPr kumimoji="1" lang="en-US" altLang="zh-TW" sz="4000" b="1" dirty="0" smtClean="0">
                <a:solidFill>
                  <a:srgbClr val="FFFFFF"/>
                </a:solidFill>
                <a:latin typeface="DFKai-SB" pitchFamily="65" charset="-120"/>
                <a:ea typeface="DFKai-SB" pitchFamily="65" charset="-120"/>
                <a:cs typeface="Arial" charset="0"/>
              </a:rPr>
              <a:t>)</a:t>
            </a:r>
          </a:p>
        </p:txBody>
      </p:sp>
    </p:spTree>
    <p:extLst>
      <p:ext uri="{BB962C8B-B14F-4D97-AF65-F5344CB8AC3E}">
        <p14:creationId xmlns:p14="http://schemas.microsoft.com/office/powerpoint/2010/main" val="6610053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41577" y="574169"/>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76490" y="828433"/>
            <a:ext cx="9025466" cy="3708708"/>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你們所拜的，你們不知道；我們所拜的，我們知道，因為救恩是從猶太人出來的</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en-US" altLang="zh-TW" sz="4400" b="1" dirty="0">
                <a:solidFill>
                  <a:srgbClr val="FFFFFF"/>
                </a:solidFill>
                <a:latin typeface="DFKai-SB" panose="03000509000000000000" pitchFamily="65" charset="-120"/>
                <a:ea typeface="DFKai-SB" panose="03000509000000000000" pitchFamily="65" charset="-120"/>
              </a:rPr>
              <a:t> </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約翰福音 </a:t>
            </a:r>
            <a:r>
              <a:rPr kumimoji="1" lang="en-US" altLang="zh-TW" sz="3600" b="1" dirty="0" smtClean="0">
                <a:solidFill>
                  <a:srgbClr val="FFFFFF"/>
                </a:solidFill>
                <a:latin typeface="Century" panose="02040604050505020304" pitchFamily="18" charset="0"/>
                <a:ea typeface="DFKai-SB" pitchFamily="65" charset="-120"/>
                <a:cs typeface="Arial" charset="0"/>
              </a:rPr>
              <a:t>John 4:22</a:t>
            </a:r>
            <a:r>
              <a:rPr kumimoji="1" lang="en-US" altLang="zh-TW" sz="4000" b="1" dirty="0" smtClean="0">
                <a:solidFill>
                  <a:srgbClr val="FFFFFF"/>
                </a:solidFill>
                <a:latin typeface="DFKai-SB" pitchFamily="65" charset="-120"/>
                <a:ea typeface="DFKai-SB" pitchFamily="65" charset="-120"/>
                <a:cs typeface="Arial" charset="0"/>
              </a:rPr>
              <a:t>)</a:t>
            </a:r>
          </a:p>
          <a:p>
            <a:pPr lvl="0" defTabSz="914400" fontAlgn="base">
              <a:spcBef>
                <a:spcPct val="0"/>
              </a:spcBef>
              <a:spcAft>
                <a:spcPct val="0"/>
              </a:spcAft>
              <a:defRPr/>
            </a:pPr>
            <a:endParaRPr kumimoji="1" lang="en-US" altLang="zh-TW" sz="7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r>
              <a:rPr kumimoji="1" lang="en-US" altLang="zh-TW" sz="3200" b="1" dirty="0">
                <a:solidFill>
                  <a:srgbClr val="FFFFFF"/>
                </a:solidFill>
                <a:latin typeface="Century" panose="02040604050505020304" pitchFamily="18" charset="0"/>
                <a:ea typeface="DFKai-SB" pitchFamily="65" charset="-120"/>
                <a:cs typeface="Arial" charset="0"/>
              </a:rPr>
              <a:t>You worship what you do not know; we worship what we know, for salvation is from the Jews.</a:t>
            </a:r>
          </a:p>
        </p:txBody>
      </p:sp>
    </p:spTree>
    <p:extLst>
      <p:ext uri="{BB962C8B-B14F-4D97-AF65-F5344CB8AC3E}">
        <p14:creationId xmlns:p14="http://schemas.microsoft.com/office/powerpoint/2010/main" val="27867850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41577" y="574169"/>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76490" y="828433"/>
            <a:ext cx="9025466" cy="4324261"/>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我不以福音為恥；這福音本是　神的大能，要救一切相信的，先是猶太人，後是希臘</a:t>
            </a:r>
            <a:r>
              <a:rPr kumimoji="1" lang="zh-TW" altLang="en-US" sz="4400" b="1" dirty="0" smtClean="0">
                <a:solidFill>
                  <a:srgbClr val="FFFFFF"/>
                </a:solidFill>
                <a:latin typeface="DFKai-SB" panose="03000509000000000000" pitchFamily="65" charset="-120"/>
                <a:ea typeface="DFKai-SB" panose="03000509000000000000" pitchFamily="65" charset="-120"/>
              </a:rPr>
              <a:t>人。</a:t>
            </a:r>
            <a:r>
              <a:rPr kumimoji="1" lang="en-US" altLang="zh-TW" sz="4400" b="1" dirty="0" smtClean="0">
                <a:solidFill>
                  <a:srgbClr val="FFFFFF"/>
                </a:solidFill>
                <a:latin typeface="DFKai-SB" panose="03000509000000000000" pitchFamily="65" charset="-120"/>
                <a:ea typeface="DFKai-SB" panose="03000509000000000000" pitchFamily="65" charset="-120"/>
              </a:rPr>
              <a:t> </a:t>
            </a:r>
          </a:p>
          <a:p>
            <a:pPr lvl="0" defTabSz="914400" fontAlgn="base">
              <a:spcBef>
                <a:spcPct val="0"/>
              </a:spcBef>
              <a:spcAft>
                <a:spcPct val="0"/>
              </a:spcAft>
              <a:defRPr/>
            </a:pP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羅馬書 </a:t>
            </a:r>
            <a:r>
              <a:rPr kumimoji="1" lang="en-US" altLang="zh-TW" sz="3600" b="1" dirty="0" smtClean="0">
                <a:solidFill>
                  <a:srgbClr val="FFFFFF"/>
                </a:solidFill>
                <a:latin typeface="Century" panose="02040604050505020304" pitchFamily="18" charset="0"/>
                <a:ea typeface="DFKai-SB" pitchFamily="65" charset="-120"/>
                <a:cs typeface="Arial" charset="0"/>
              </a:rPr>
              <a:t>Romans 1:16</a:t>
            </a:r>
            <a:r>
              <a:rPr kumimoji="1" lang="en-US" altLang="zh-TW" sz="4000" b="1" dirty="0" smtClean="0">
                <a:solidFill>
                  <a:srgbClr val="FFFFFF"/>
                </a:solidFill>
                <a:latin typeface="DFKai-SB" pitchFamily="65" charset="-120"/>
                <a:ea typeface="DFKai-SB" pitchFamily="65" charset="-120"/>
                <a:cs typeface="Arial" charset="0"/>
              </a:rPr>
              <a:t>)</a:t>
            </a:r>
          </a:p>
          <a:p>
            <a:pPr lvl="0" defTabSz="914400" fontAlgn="base">
              <a:spcBef>
                <a:spcPct val="0"/>
              </a:spcBef>
              <a:spcAft>
                <a:spcPct val="0"/>
              </a:spcAft>
              <a:defRPr/>
            </a:pPr>
            <a:endParaRPr kumimoji="1" lang="en-US" altLang="zh-TW" sz="7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r>
              <a:rPr kumimoji="1" lang="en-US" altLang="zh-TW" sz="3200" b="1" dirty="0">
                <a:solidFill>
                  <a:srgbClr val="FFFFFF"/>
                </a:solidFill>
                <a:latin typeface="Century" panose="02040604050505020304" pitchFamily="18" charset="0"/>
                <a:ea typeface="DFKai-SB" pitchFamily="65" charset="-120"/>
                <a:cs typeface="Arial" charset="0"/>
              </a:rPr>
              <a:t>For I am not ashamed of the gospel, for it is the power of God for salvation to everyone who believes, to the Jew first and also to the Greek. </a:t>
            </a:r>
          </a:p>
        </p:txBody>
      </p:sp>
    </p:spTree>
    <p:extLst>
      <p:ext uri="{BB962C8B-B14F-4D97-AF65-F5344CB8AC3E}">
        <p14:creationId xmlns:p14="http://schemas.microsoft.com/office/powerpoint/2010/main" val="36697908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41577" y="574169"/>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76490" y="828433"/>
            <a:ext cx="9025466" cy="3647152"/>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將患難、困苦加給一切作惡的人，先是猶太人，後是希臘人</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en-US" altLang="zh-TW" sz="4400" b="1" dirty="0" smtClean="0">
                <a:solidFill>
                  <a:srgbClr val="FFFFFF"/>
                </a:solidFill>
                <a:latin typeface="DFKai-SB" panose="03000509000000000000" pitchFamily="65" charset="-120"/>
                <a:ea typeface="DFKai-SB" panose="03000509000000000000" pitchFamily="65" charset="-120"/>
              </a:rPr>
              <a:t> </a:t>
            </a:r>
          </a:p>
          <a:p>
            <a:pPr lvl="0" defTabSz="914400" fontAlgn="base">
              <a:spcBef>
                <a:spcPct val="0"/>
              </a:spcBef>
              <a:spcAft>
                <a:spcPct val="0"/>
              </a:spcAft>
              <a:defRPr/>
            </a:pP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羅馬書 </a:t>
            </a:r>
            <a:r>
              <a:rPr kumimoji="1" lang="en-US" altLang="zh-TW" sz="3600" b="1" dirty="0" smtClean="0">
                <a:solidFill>
                  <a:srgbClr val="FFFFFF"/>
                </a:solidFill>
                <a:latin typeface="Century" panose="02040604050505020304" pitchFamily="18" charset="0"/>
                <a:ea typeface="DFKai-SB" pitchFamily="65" charset="-120"/>
                <a:cs typeface="Arial" charset="0"/>
              </a:rPr>
              <a:t>Romans 2:9</a:t>
            </a:r>
            <a:r>
              <a:rPr kumimoji="1" lang="en-US" altLang="zh-TW" sz="4000" b="1" dirty="0" smtClean="0">
                <a:solidFill>
                  <a:srgbClr val="FFFFFF"/>
                </a:solidFill>
                <a:latin typeface="DFKai-SB" pitchFamily="65" charset="-120"/>
                <a:ea typeface="DFKai-SB" pitchFamily="65" charset="-120"/>
                <a:cs typeface="Arial" charset="0"/>
              </a:rPr>
              <a:t>)</a:t>
            </a:r>
          </a:p>
          <a:p>
            <a:pPr lvl="0" defTabSz="914400" fontAlgn="base">
              <a:spcBef>
                <a:spcPct val="0"/>
              </a:spcBef>
              <a:spcAft>
                <a:spcPct val="0"/>
              </a:spcAft>
              <a:defRPr/>
            </a:pPr>
            <a:endParaRPr kumimoji="1" lang="en-US" altLang="zh-TW" sz="7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r>
              <a:rPr kumimoji="1" lang="en-US" altLang="zh-TW" sz="3200" b="1" dirty="0">
                <a:solidFill>
                  <a:srgbClr val="FFFFFF"/>
                </a:solidFill>
                <a:latin typeface="Century" panose="02040604050505020304" pitchFamily="18" charset="0"/>
                <a:ea typeface="DFKai-SB" pitchFamily="65" charset="-120"/>
                <a:cs typeface="Arial" charset="0"/>
              </a:rPr>
              <a:t>There will be tribulation and distress for every human being who does evil, the Jew first and also the Greek, </a:t>
            </a:r>
          </a:p>
        </p:txBody>
      </p:sp>
    </p:spTree>
    <p:extLst>
      <p:ext uri="{BB962C8B-B14F-4D97-AF65-F5344CB8AC3E}">
        <p14:creationId xmlns:p14="http://schemas.microsoft.com/office/powerpoint/2010/main" val="480222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41577" y="574169"/>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76490" y="828433"/>
            <a:ext cx="9025466" cy="3647152"/>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卻將榮耀、尊貴、平安加給一切行善的人，先是猶太人，後是希臘人。</a:t>
            </a:r>
            <a:r>
              <a:rPr kumimoji="1" lang="en-US" altLang="zh-TW" sz="4400" b="1" dirty="0" smtClean="0">
                <a:solidFill>
                  <a:srgbClr val="FFFFFF"/>
                </a:solidFill>
                <a:latin typeface="DFKai-SB" panose="03000509000000000000" pitchFamily="65" charset="-120"/>
                <a:ea typeface="DFKai-SB" panose="03000509000000000000" pitchFamily="65" charset="-120"/>
              </a:rPr>
              <a:t> </a:t>
            </a:r>
          </a:p>
          <a:p>
            <a:pPr lvl="0" defTabSz="914400" fontAlgn="base">
              <a:spcBef>
                <a:spcPct val="0"/>
              </a:spcBef>
              <a:spcAft>
                <a:spcPct val="0"/>
              </a:spcAft>
              <a:defRPr/>
            </a:pP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羅馬書 </a:t>
            </a:r>
            <a:r>
              <a:rPr kumimoji="1" lang="en-US" altLang="zh-TW" sz="3600" b="1" dirty="0" smtClean="0">
                <a:solidFill>
                  <a:srgbClr val="FFFFFF"/>
                </a:solidFill>
                <a:latin typeface="Century" panose="02040604050505020304" pitchFamily="18" charset="0"/>
                <a:ea typeface="DFKai-SB" pitchFamily="65" charset="-120"/>
                <a:cs typeface="Arial" charset="0"/>
              </a:rPr>
              <a:t>Romans 2:10</a:t>
            </a:r>
            <a:r>
              <a:rPr kumimoji="1" lang="en-US" altLang="zh-TW" sz="4000" b="1" dirty="0" smtClean="0">
                <a:solidFill>
                  <a:srgbClr val="FFFFFF"/>
                </a:solidFill>
                <a:latin typeface="DFKai-SB" pitchFamily="65" charset="-120"/>
                <a:ea typeface="DFKai-SB" pitchFamily="65" charset="-120"/>
                <a:cs typeface="Arial" charset="0"/>
              </a:rPr>
              <a:t>)</a:t>
            </a:r>
          </a:p>
          <a:p>
            <a:pPr lvl="0" defTabSz="914400" fontAlgn="base">
              <a:spcBef>
                <a:spcPct val="0"/>
              </a:spcBef>
              <a:spcAft>
                <a:spcPct val="0"/>
              </a:spcAft>
              <a:defRPr/>
            </a:pPr>
            <a:endParaRPr kumimoji="1" lang="en-US" altLang="zh-TW" sz="7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r>
              <a:rPr kumimoji="1" lang="en-US" altLang="zh-TW" sz="3200" b="1" dirty="0">
                <a:solidFill>
                  <a:srgbClr val="FFFFFF"/>
                </a:solidFill>
                <a:latin typeface="Century" panose="02040604050505020304" pitchFamily="18" charset="0"/>
                <a:ea typeface="DFKai-SB" pitchFamily="65" charset="-120"/>
                <a:cs typeface="Arial" charset="0"/>
              </a:rPr>
              <a:t>but glory and honor and peace for everyone who does good, the Jew first and also the Greek. </a:t>
            </a:r>
          </a:p>
        </p:txBody>
      </p:sp>
    </p:spTree>
    <p:extLst>
      <p:ext uri="{BB962C8B-B14F-4D97-AF65-F5344CB8AC3E}">
        <p14:creationId xmlns:p14="http://schemas.microsoft.com/office/powerpoint/2010/main" val="38210433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7088" y="2394105"/>
            <a:ext cx="9144000" cy="1754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400" b="1" i="0" u="none" strike="noStrike" kern="1200" cap="none" spc="0" normalizeH="0" baseline="0" noProof="0" dirty="0" smtClean="0">
                <a:ln>
                  <a:noFill/>
                </a:ln>
                <a:solidFill>
                  <a:srgbClr val="FFA7F0"/>
                </a:solidFill>
                <a:effectLst/>
                <a:uLnTx/>
                <a:uFillTx/>
                <a:latin typeface="DFKai-SB" pitchFamily="65" charset="-120"/>
                <a:ea typeface="DFKai-SB" pitchFamily="65" charset="-120"/>
                <a:cs typeface="Arial" charset="0"/>
              </a:rPr>
              <a:t>Play video</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lvl="0" algn="ctr" defTabSz="914400" eaLnBrk="1" fontAlgn="base" hangingPunct="1">
              <a:spcBef>
                <a:spcPct val="0"/>
              </a:spcBef>
              <a:spcAft>
                <a:spcPct val="0"/>
              </a:spcAft>
              <a:buNone/>
              <a:defRPr/>
            </a:pPr>
            <a:r>
              <a:rPr lang="en-US" altLang="zh-TW" sz="4800" dirty="0" smtClean="0">
                <a:solidFill>
                  <a:srgbClr val="FFFFFF"/>
                </a:solidFill>
                <a:latin typeface="DFKai-SB" pitchFamily="65" charset="-120"/>
                <a:ea typeface="DFKai-SB" pitchFamily="65" charset="-120"/>
                <a:cs typeface="Arial" charset="0"/>
              </a:rPr>
              <a:t>“</a:t>
            </a:r>
            <a:r>
              <a:rPr lang="en-US" altLang="zh-TW" sz="4800" b="1" dirty="0" smtClean="0">
                <a:solidFill>
                  <a:srgbClr val="FFFFFF"/>
                </a:solidFill>
                <a:latin typeface="Century" panose="02040604050505020304" pitchFamily="18" charset="0"/>
                <a:ea typeface="DFKai-SB" pitchFamily="65" charset="-120"/>
                <a:cs typeface="Arial" charset="0"/>
              </a:rPr>
              <a:t>Jerusalem </a:t>
            </a:r>
            <a:r>
              <a:rPr lang="en-US" altLang="zh-TW" sz="4800" b="1" dirty="0">
                <a:solidFill>
                  <a:srgbClr val="FFFFFF"/>
                </a:solidFill>
                <a:latin typeface="Century" panose="02040604050505020304" pitchFamily="18" charset="0"/>
                <a:ea typeface="DFKai-SB" pitchFamily="65" charset="-120"/>
                <a:cs typeface="Arial" charset="0"/>
              </a:rPr>
              <a:t>Fly </a:t>
            </a:r>
            <a:r>
              <a:rPr lang="en-US" altLang="zh-TW" sz="4800" b="1" dirty="0" smtClean="0">
                <a:solidFill>
                  <a:srgbClr val="FFFFFF"/>
                </a:solidFill>
                <a:latin typeface="Century" panose="02040604050505020304" pitchFamily="18" charset="0"/>
                <a:ea typeface="DFKai-SB" pitchFamily="65" charset="-120"/>
                <a:cs typeface="Arial" charset="0"/>
              </a:rPr>
              <a:t>Over</a:t>
            </a:r>
            <a:r>
              <a:rPr lang="en-US" altLang="zh-TW" sz="4800" dirty="0" smtClean="0">
                <a:solidFill>
                  <a:srgbClr val="FFFFFF"/>
                </a:solidFill>
                <a:latin typeface="DFKai-SB" pitchFamily="65" charset="-120"/>
                <a:ea typeface="DFKai-SB" pitchFamily="65" charset="-120"/>
                <a:cs typeface="Arial" charset="0"/>
              </a:rPr>
              <a:t>”</a:t>
            </a:r>
            <a:endParaRPr kumimoji="0" lang="en-US" altLang="zh-TW" sz="6000" b="0" i="1"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425102346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96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7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24735</TotalTime>
  <Words>1640</Words>
  <Application>Microsoft Office PowerPoint</Application>
  <PresentationFormat>On-screen Show (4:3)</PresentationFormat>
  <Paragraphs>116</Paragraphs>
  <Slides>24</Slides>
  <Notes>1</Notes>
  <HiddenSlides>0</HiddenSlides>
  <MMClips>0</MMClips>
  <ScaleCrop>false</ScaleCrop>
  <HeadingPairs>
    <vt:vector size="6" baseType="variant">
      <vt:variant>
        <vt:lpstr>Fonts Used</vt:lpstr>
      </vt:variant>
      <vt:variant>
        <vt:i4>14</vt:i4>
      </vt:variant>
      <vt:variant>
        <vt:lpstr>Theme</vt:lpstr>
      </vt:variant>
      <vt:variant>
        <vt:i4>6</vt:i4>
      </vt:variant>
      <vt:variant>
        <vt:lpstr>Slide Titles</vt:lpstr>
      </vt:variant>
      <vt:variant>
        <vt:i4>24</vt:i4>
      </vt:variant>
    </vt:vector>
  </HeadingPairs>
  <TitlesOfParts>
    <vt:vector size="44" baseType="lpstr">
      <vt:lpstr>Arial Unicode MS</vt:lpstr>
      <vt:lpstr>標楷體</vt:lpstr>
      <vt:lpstr>標楷體</vt:lpstr>
      <vt:lpstr>Microsoft YaHei</vt:lpstr>
      <vt:lpstr>新細明體</vt:lpstr>
      <vt:lpstr>宋体</vt:lpstr>
      <vt:lpstr>Arial</vt:lpstr>
      <vt:lpstr>Arial Narrow</vt:lpstr>
      <vt:lpstr>Calibri</vt:lpstr>
      <vt:lpstr>Cambria</vt:lpstr>
      <vt:lpstr>Century</vt:lpstr>
      <vt:lpstr>Mongolian Baiti</vt:lpstr>
      <vt:lpstr>Times New Roman</vt:lpstr>
      <vt:lpstr>Wingdings</vt:lpstr>
      <vt:lpstr>Template</vt:lpstr>
      <vt:lpstr>默认设计模板</vt:lpstr>
      <vt:lpstr>96_新詩選</vt:lpstr>
      <vt:lpstr>97_新詩選</vt:lpstr>
      <vt:lpstr>14_Default Design</vt:lpstr>
      <vt:lpstr>1_預設簡報設計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He5778Lord</cp:lastModifiedBy>
  <cp:revision>2073</cp:revision>
  <dcterms:created xsi:type="dcterms:W3CDTF">2014-11-02T05:55:36Z</dcterms:created>
  <dcterms:modified xsi:type="dcterms:W3CDTF">2019-03-18T17:53:47Z</dcterms:modified>
</cp:coreProperties>
</file>