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>
        <p:scale>
          <a:sx n="66" d="100"/>
          <a:sy n="66" d="100"/>
        </p:scale>
        <p:origin x="67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DD57A-0873-4E29-968F-E42F04C6A2DD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9A9B2-22E0-49DF-8CB0-9BCDE209C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53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89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546C-BCE4-40AB-8189-765CD4ED2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5BED7-C158-4CDB-A8B5-44BE783E0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0EC60-E886-4795-90F8-78F97BF2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2E6D-92EA-49CA-8D99-F7FCCBBA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988AC-57D9-4A96-833B-60F7E376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26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C113-4526-45D1-AF9D-D2B6E13E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A770B-C74F-4AF7-89BF-367C265C2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38BA1-C607-448C-A7A0-90AEDDEE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EDC69-92EC-4E1A-9E63-FB87DFA28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B07A3-4C87-4B49-971E-BF473A1E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D9457-B560-49AB-9DA0-0B4341638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81565-292E-4BAD-AB68-5D984D98E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ECD83-1C10-48C3-8A16-886739E5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8B286-5195-49D7-A112-70BD68A4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61408-389A-4A75-B9DE-13528120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7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CD1C5-5E36-4C3C-BA69-654AE8CE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5D3A-328E-4AB3-BBDF-773072366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60A3B-1679-440B-AF6B-78955BF9B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628B9-8338-44E9-B536-47E35D14C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D45EC-0B32-49CB-BC59-BBD957877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CA0BC-0458-4422-91AB-D88565156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1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B61D6-AA8D-40B9-A24B-50A80203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D611-2D8C-43DD-9AB1-E7FCE5AFC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B51E4-BCE8-4C49-AD14-1140712BD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03F54-26D4-42F2-A0EB-4BB0517D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D35B3E-E63D-4338-8366-DEEB9ADAC2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27D943-9200-44D5-825C-10FD6F87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3D121C-D1E3-4E32-83CF-827A7836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EA814E-79FB-4193-B0F0-37B3C658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94F02-221D-420F-84FE-1E23760E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BA92A8-BED2-422D-8D78-158409C3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C58A8-6FD5-4A39-99F7-5AC4B61E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3A0617-6C81-4628-930D-85CBCEB4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9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0AF82C-D7F9-4B18-AE48-A5EA7C68A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4BFA0C-D5F5-4358-AFBF-C09A2DE5C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CB38A-0CE0-45E4-81A8-C36A07DC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8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FD43-3215-46A0-9EC4-A879C263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9B3FE-E7EC-4389-B5E3-BC2A63315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9D00B-5272-47BC-87AC-5C7394FD2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80CFA-D064-4ADD-88C4-985B62DF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68813B-78DD-4EB2-8A13-3C6B22ED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BA260-38B6-4395-98A7-54812DE7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2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A816-A5FD-4B10-963E-9AA87316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9F48A0-9ABB-47AE-8826-7A1E0F295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C566E-3B3E-4491-9199-B566F9DFC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442B8-50F2-4D5F-8AB1-6738FB36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FEB71-0DCF-40B3-A7AB-280687D34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101BB-BCE2-469F-AEDF-AADB0290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2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262F-F75B-41C2-B7BF-29BCC1E4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F9646-B8CA-4C99-9A06-E01502444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9E8B6-7786-4630-B9C2-92A0FA57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C6F5F-DF6D-4647-B220-E64D8EC1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3E0E9-A07E-4EF6-AAED-343A6075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51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FD1523-EF85-4003-AB2A-ED926DBB4F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E4F2B-9EE5-4AF3-AC77-108A19DBD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29163-E1E6-42CD-8268-43815FB4C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D91E4-DDFD-4985-B7A1-919BC72F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B49EE-459E-4DDF-8414-FB1A321ED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70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4042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8928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1709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7267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220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6445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5508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6800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5205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6345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457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04DA1B-EED4-401E-804D-B34B19109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AE89B-E239-4764-9E7B-9CFB8C6D6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810B3-C26B-4956-9611-EF76715A0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93301-7B5E-4D56-BD08-E0EE79658640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32C5B-A90A-4580-BC02-1D8926BBA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5D8D0-60DA-481E-8A0E-564AD6294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5FF5D-26FE-41B4-9825-ACBE86B8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651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deuteronomy/11-4.htm" TargetMode="External"/><Relationship Id="rId2" Type="http://schemas.openxmlformats.org/officeDocument/2006/relationships/hyperlink" Target="https://cnbible.com/deuteronomy/11-3.ht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deuteronomy/11-6.htm" TargetMode="External"/><Relationship Id="rId2" Type="http://schemas.openxmlformats.org/officeDocument/2006/relationships/hyperlink" Target="https://cnbible.com/deuteronomy/11-5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nbible.com/deuteronomy/11-19.htm" TargetMode="External"/><Relationship Id="rId5" Type="http://schemas.openxmlformats.org/officeDocument/2006/relationships/hyperlink" Target="https://cnbible.com/deuteronomy/11-18.htm" TargetMode="External"/><Relationship Id="rId4" Type="http://schemas.openxmlformats.org/officeDocument/2006/relationships/hyperlink" Target="https://cnbible.com/deuteronomy/11-7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2293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9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809F6-9C87-4BC0-A229-8A1771AF8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3488" y="613457"/>
            <a:ext cx="9144000" cy="1203767"/>
          </a:xfrm>
        </p:spPr>
        <p:txBody>
          <a:bodyPr/>
          <a:lstStyle/>
          <a:p>
            <a:r>
              <a:rPr lang="en-US" dirty="0"/>
              <a:t> </a:t>
            </a:r>
            <a:r>
              <a:rPr lang="zh-TW" altLang="en-US" sz="5400" b="1" dirty="0"/>
              <a:t>培育敬虔卓越的世代 </a:t>
            </a:r>
            <a:endParaRPr lang="en-US" sz="5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ACB7F-7BDC-497E-879B-1256686EF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919" y="2819400"/>
            <a:ext cx="11781581" cy="3924300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/>
              <a:t>經文：</a:t>
            </a:r>
            <a:r>
              <a:rPr lang="zh-TW" altLang="en-US" sz="3200" b="1" dirty="0"/>
              <a:t>申</a:t>
            </a:r>
            <a:r>
              <a:rPr lang="en-US" sz="3200" b="1" dirty="0"/>
              <a:t>11</a:t>
            </a:r>
            <a:r>
              <a:rPr lang="zh-TW" altLang="en-US" sz="3200" b="1" dirty="0"/>
              <a:t>：</a:t>
            </a:r>
            <a:r>
              <a:rPr lang="en-US" sz="3200" b="1" dirty="0"/>
              <a:t>2-</a:t>
            </a:r>
            <a:r>
              <a:rPr lang="en-US" altLang="zh-CN" sz="3200" b="1" dirty="0"/>
              <a:t>4</a:t>
            </a:r>
            <a:r>
              <a:rPr lang="en-US" sz="3200" b="1" dirty="0"/>
              <a:t>-</a:t>
            </a:r>
          </a:p>
          <a:p>
            <a:pPr algn="l"/>
            <a:r>
              <a:rPr lang="zh-TW" altLang="en-US" sz="3200" b="1" dirty="0"/>
              <a:t>你 們 今 日 當 知 道 ， 我 本 不 是 和 你 們 的 兒 女 說 話 ； 因 為 他 們 不 知 道 ， 也 沒 有 看 見 耶 和 華</a:t>
            </a:r>
            <a:r>
              <a:rPr lang="en-US" sz="3200" b="1" dirty="0"/>
              <a:t> ─ </a:t>
            </a:r>
            <a:r>
              <a:rPr lang="zh-TW" altLang="en-US" sz="3200" b="1" dirty="0"/>
              <a:t>你 們 　 神 的 管 教 、 威 嚴 、 大 能 的 手 ， 和 伸 出 來 的 膀 臂 ，</a:t>
            </a:r>
            <a:r>
              <a:rPr lang="en-US" sz="3200" b="1" dirty="0"/>
              <a:t> </a:t>
            </a:r>
            <a:r>
              <a:rPr lang="en-US" sz="3200" b="1" u="sng" dirty="0">
                <a:hlinkClick r:id="rId2"/>
              </a:rPr>
              <a:t>3</a:t>
            </a:r>
            <a:r>
              <a:rPr lang="zh-TW" altLang="en-US" sz="3200" b="1" dirty="0"/>
              <a:t>並 他 在 埃 及 中 向 埃 及 王 法 老 和 其 全 地 所 行 的 神 蹟 奇 事 ；</a:t>
            </a:r>
            <a:r>
              <a:rPr lang="en-US" sz="3200" b="1" dirty="0"/>
              <a:t> </a:t>
            </a:r>
            <a:r>
              <a:rPr lang="en-US" sz="3200" b="1" u="sng" dirty="0">
                <a:hlinkClick r:id="rId3"/>
              </a:rPr>
              <a:t>4</a:t>
            </a:r>
            <a:r>
              <a:rPr lang="zh-TW" altLang="en-US" sz="3200" b="1" dirty="0"/>
              <a:t>也 沒 有 看 見 他 怎 樣 待 埃 及 的 軍 兵 、 車 馬 ， 他 們 追 趕 你 們 的 時 候 ， 耶 和 華 怎 樣 使 紅 海 的 水 淹 沒 他 們 ， 將 他 們 滅 絕 ， 直 到 今 日 </a:t>
            </a:r>
            <a:r>
              <a:rPr lang="zh-CN" altLang="en-US" sz="3200" b="1" dirty="0"/>
              <a:t>。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7564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0ACB7F-7BDC-497E-879B-1256686EF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919" y="954911"/>
            <a:ext cx="11742516" cy="5445889"/>
          </a:xfrm>
        </p:spPr>
        <p:txBody>
          <a:bodyPr>
            <a:normAutofit/>
          </a:bodyPr>
          <a:lstStyle/>
          <a:p>
            <a:pPr algn="l"/>
            <a:r>
              <a:rPr lang="zh-TW" altLang="en-US" sz="3200" b="1" dirty="0"/>
              <a:t>申</a:t>
            </a:r>
            <a:r>
              <a:rPr lang="en-US" sz="3200" b="1" dirty="0"/>
              <a:t>11</a:t>
            </a:r>
            <a:r>
              <a:rPr lang="zh-TW" altLang="en-US" sz="3200" b="1" dirty="0"/>
              <a:t>：</a:t>
            </a:r>
            <a:r>
              <a:rPr lang="en-US" altLang="zh-CN" sz="3200" b="1" dirty="0"/>
              <a:t>5</a:t>
            </a:r>
            <a:r>
              <a:rPr lang="en-US" sz="3200" b="1" dirty="0"/>
              <a:t>-</a:t>
            </a:r>
            <a:r>
              <a:rPr lang="en-US" altLang="zh-CN" sz="3200" b="1" dirty="0"/>
              <a:t>7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18-19</a:t>
            </a:r>
          </a:p>
          <a:p>
            <a:pPr algn="l"/>
            <a:r>
              <a:rPr lang="en-US" altLang="zh-TW" sz="3200" b="1" dirty="0">
                <a:hlinkClick r:id="rId2"/>
              </a:rPr>
              <a:t>5</a:t>
            </a:r>
            <a:r>
              <a:rPr lang="zh-TW" altLang="en-US" sz="3200" b="1" dirty="0"/>
              <a:t>並 他 在 曠 野 怎 樣 待 你 們 ， 以 至 你 們 來 到 這 地 方 ；</a:t>
            </a:r>
            <a:endParaRPr lang="en-US" altLang="zh-CN" sz="3200" b="1" dirty="0"/>
          </a:p>
          <a:p>
            <a:pPr algn="l"/>
            <a:r>
              <a:rPr lang="zh-TW" altLang="en-US" sz="3200" b="1" dirty="0"/>
              <a:t> </a:t>
            </a:r>
            <a:r>
              <a:rPr lang="en-US" altLang="zh-TW" sz="3200" b="1" dirty="0">
                <a:hlinkClick r:id="rId3"/>
              </a:rPr>
              <a:t>6</a:t>
            </a:r>
            <a:r>
              <a:rPr lang="zh-TW" altLang="en-US" sz="3200" b="1" dirty="0"/>
              <a:t>也 沒 有 看 見 他 怎 樣 待 流 便 子 孫 以 利 押 的 兒 子 大 坍 、 亞 比 蘭 ， 地 怎 樣 在 以 色 列 人 中 間 開 口 ， 吞 了 他 們 和 他 們 的 家 眷 ， 並 帳 棚 與 跟 他 們 的 一 切 活 物 。 </a:t>
            </a:r>
            <a:r>
              <a:rPr lang="en-US" altLang="zh-TW" sz="3200" b="1" dirty="0">
                <a:hlinkClick r:id="rId4"/>
              </a:rPr>
              <a:t>7</a:t>
            </a:r>
            <a:r>
              <a:rPr lang="zh-TW" altLang="en-US" sz="3200" b="1" dirty="0"/>
              <a:t>惟 有 你 們 親 眼 看 見 耶 和 華 所 做 的 一 切 大 事 </a:t>
            </a:r>
            <a:r>
              <a:rPr lang="zh-CN" altLang="en-US" sz="3200" b="1" dirty="0"/>
              <a:t>。。。</a:t>
            </a:r>
            <a:endParaRPr lang="en-US" altLang="zh-CN" sz="3200" b="1" dirty="0"/>
          </a:p>
          <a:p>
            <a:pPr algn="l"/>
            <a:r>
              <a:rPr lang="en-US" altLang="zh-TW" sz="3200" b="1" dirty="0">
                <a:hlinkClick r:id="rId5"/>
              </a:rPr>
              <a:t>18</a:t>
            </a:r>
            <a:r>
              <a:rPr lang="zh-TW" altLang="en-US" sz="3200" b="1" dirty="0"/>
              <a:t>你 們 要 將 我 這 話 存 在 心 內 ， 留 在 意 中 ， 繫 在 手 上 為 記 號 ， 戴 在 額 上 為 經 文 ； </a:t>
            </a:r>
            <a:r>
              <a:rPr lang="en-US" altLang="zh-TW" sz="3200" b="1" dirty="0">
                <a:hlinkClick r:id="rId6"/>
              </a:rPr>
              <a:t>19</a:t>
            </a:r>
            <a:r>
              <a:rPr lang="zh-TW" altLang="en-US" sz="3200" b="1" dirty="0"/>
              <a:t>也 要 教 訓 你 們 的 兒 女 ， 無 論 坐 在 家 裡 ， 行 在 路 上 ， 躺 下 ， 起 來 ， 都 要 談 論 ；</a:t>
            </a:r>
            <a:endParaRPr lang="en-US" altLang="zh-CN" sz="3200" b="1" dirty="0"/>
          </a:p>
          <a:p>
            <a:pPr algn="l"/>
            <a:r>
              <a:rPr lang="zh-TW" altLang="en-US" dirty="0"/>
              <a:t/>
            </a:r>
            <a:br>
              <a:rPr lang="zh-TW" altLang="en-US" dirty="0"/>
            </a:br>
            <a:r>
              <a:rPr lang="en-US" sz="3200" b="1" dirty="0"/>
              <a:t> 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3004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72EB-280F-439D-B4A1-75909CE3A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250" y="615951"/>
            <a:ext cx="10890250" cy="685799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4400" b="1" dirty="0"/>
              <a:t>一． 父母的角色是神創造的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1E05F-2727-4625-BCC0-89DA7FD97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" y="1784350"/>
            <a:ext cx="11690350" cy="49466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200" b="1" dirty="0"/>
              <a:t>1.</a:t>
            </a:r>
            <a:r>
              <a:rPr lang="zh-TW" altLang="en-US" sz="3200" b="1" dirty="0"/>
              <a:t>神不僅是我們的父親， 祂也自比是母親</a:t>
            </a:r>
            <a:endParaRPr lang="en-US" altLang="zh-TW" sz="32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200" b="1" dirty="0"/>
              <a:t>賽</a:t>
            </a:r>
            <a:r>
              <a:rPr lang="en-US" sz="3200" b="1" dirty="0"/>
              <a:t>64</a:t>
            </a:r>
            <a:r>
              <a:rPr lang="zh-TW" altLang="en-US" sz="3200" b="1" dirty="0"/>
              <a:t>：</a:t>
            </a:r>
            <a:r>
              <a:rPr lang="en-US" sz="3200" b="1" dirty="0"/>
              <a:t>8-</a:t>
            </a:r>
            <a:r>
              <a:rPr lang="zh-TW" altLang="en-US" sz="3200" b="1" dirty="0"/>
              <a:t>耶 和 華 阿 、 現 在 你 仍 是 我 們 的 父 ． 我 們 是 泥 、 你 是 窑匠 ． 我 們 都 是 你 手 的 工 作 。</a:t>
            </a:r>
            <a:endParaRPr lang="en-US" altLang="zh-TW" sz="32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200" b="1" dirty="0"/>
              <a:t>賽</a:t>
            </a:r>
            <a:r>
              <a:rPr lang="en-US" sz="3200" b="1" dirty="0"/>
              <a:t>66</a:t>
            </a:r>
            <a:r>
              <a:rPr lang="zh-TW" altLang="en-US" sz="3200" b="1" dirty="0"/>
              <a:t>：</a:t>
            </a:r>
            <a:r>
              <a:rPr lang="en-US" sz="3200" b="1" dirty="0"/>
              <a:t>12-13-</a:t>
            </a:r>
            <a:r>
              <a:rPr lang="zh-TW" altLang="en-US" sz="3200" b="1" dirty="0"/>
              <a:t>。。。你 們 必 蒙 抱 在 肋 旁 、 搖 弄 在 膝 上 。母 親 怎 樣 安 慰 兒 子 、 我 就 照 樣 安 慰 你 們 。。。</a:t>
            </a:r>
            <a:endParaRPr lang="en-US" altLang="zh-TW" sz="32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algn="l"/>
            <a:r>
              <a:rPr lang="en-US" altLang="zh-CN" sz="3200" b="1" dirty="0"/>
              <a:t>2.</a:t>
            </a:r>
            <a:r>
              <a:rPr lang="zh-TW" altLang="en-US" sz="3200" b="1" dirty="0"/>
              <a:t>兒女是神給我們的產業，是祂給的祝福</a:t>
            </a:r>
            <a:endParaRPr lang="en-US" altLang="zh-TW" sz="32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200" b="1" dirty="0"/>
              <a:t>詩</a:t>
            </a:r>
            <a:r>
              <a:rPr lang="en-US" sz="3200" b="1" dirty="0"/>
              <a:t>127</a:t>
            </a:r>
            <a:r>
              <a:rPr lang="zh-TW" altLang="en-US" sz="3200" b="1" dirty="0"/>
              <a:t>：</a:t>
            </a:r>
            <a:r>
              <a:rPr lang="en-US" sz="3200" b="1" dirty="0"/>
              <a:t>3-</a:t>
            </a:r>
            <a:r>
              <a:rPr lang="zh-TW" altLang="en-US" sz="3200" b="1" dirty="0"/>
              <a:t>兒 女 是 耶 和 華 所 賜 的 產 業 ． 所 懷 的 胎 、 是 他 所 給 的 賞 賜 。</a:t>
            </a:r>
            <a:endParaRPr lang="en-US" sz="32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200" b="1" dirty="0"/>
              <a:t>彼前</a:t>
            </a:r>
            <a:r>
              <a:rPr lang="en-US" sz="3200" b="1" dirty="0"/>
              <a:t>4</a:t>
            </a:r>
            <a:r>
              <a:rPr lang="zh-TW" altLang="en-US" sz="3200" b="1" dirty="0"/>
              <a:t>：</a:t>
            </a:r>
            <a:r>
              <a:rPr lang="en-US" sz="3200" b="1" dirty="0"/>
              <a:t>10-</a:t>
            </a:r>
            <a:r>
              <a:rPr lang="zh-TW" altLang="en-US" sz="3200" b="1" dirty="0"/>
              <a:t>各 人 要 照 所 得 的 恩 賜 彼 此 服 事 、 作 　 神 百 般 恩 賜 的 好 管 家 ．</a:t>
            </a:r>
            <a:endParaRPr lang="en-US" sz="3200" b="1" dirty="0"/>
          </a:p>
          <a:p>
            <a:pPr algn="l"/>
            <a:endParaRPr lang="en-US" sz="3200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1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A08D-D460-46B7-BA9B-0FA1EE84E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205" y="891251"/>
            <a:ext cx="10550324" cy="89125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zh-CN" altLang="en-US" sz="5300" b="1" dirty="0"/>
              <a:t>猶太人的教育</a:t>
            </a:r>
            <a:endParaRPr lang="en-US" sz="53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1C6E4-1CEB-4B4E-BD9B-304736BF1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882" y="2419108"/>
            <a:ext cx="10550325" cy="4126375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600" b="1" dirty="0"/>
              <a:t>詩</a:t>
            </a:r>
            <a:r>
              <a:rPr lang="en-US" sz="3600" b="1" dirty="0"/>
              <a:t>119</a:t>
            </a:r>
            <a:r>
              <a:rPr lang="zh-TW" altLang="en-US" sz="3600" b="1" dirty="0"/>
              <a:t>：</a:t>
            </a:r>
            <a:r>
              <a:rPr lang="en-US" sz="3600" b="1" dirty="0"/>
              <a:t>103-</a:t>
            </a:r>
            <a:r>
              <a:rPr lang="zh-TW" altLang="en-US" sz="3600" b="1" dirty="0"/>
              <a:t>你 的 言 語 在 我 上 膛 何 等 甘 美 ． 在 我 口 中 比 蜜 更 甜 。</a:t>
            </a:r>
            <a:endParaRPr lang="en-US" altLang="zh-TW" sz="3600" b="1" dirty="0"/>
          </a:p>
          <a:p>
            <a:pPr algn="l"/>
            <a:endParaRPr lang="en-US" sz="36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600" b="1" dirty="0"/>
              <a:t>申</a:t>
            </a:r>
            <a:r>
              <a:rPr lang="en-US" sz="3600" b="1" dirty="0"/>
              <a:t>6:4-5-</a:t>
            </a:r>
            <a:r>
              <a:rPr lang="zh-TW" altLang="en-US" sz="3600" b="1" dirty="0"/>
              <a:t>以 色 列 阿 、 你 要 聽 ． 耶 和 華 我 們 　 神 是 獨 一 的 主</a:t>
            </a:r>
            <a:r>
              <a:rPr lang="en-US" sz="3600" b="1" dirty="0"/>
              <a:t> </a:t>
            </a:r>
            <a:r>
              <a:rPr lang="zh-TW" altLang="en-US" sz="3600" b="1" dirty="0"/>
              <a:t>。你 要 盡 心 、 盡 性 、 盡 力 、 愛 耶 和 華 你 的 　 神 。</a:t>
            </a:r>
            <a:endParaRPr lang="en-US" sz="3600" b="1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2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30DE9-F2E8-4DF5-A5C9-9BE09A54A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475" y="630820"/>
            <a:ext cx="11348977" cy="1279003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4400" b="1" dirty="0"/>
              <a:t>二．如何與聖靈同工，培育敬虔卓越的世代</a:t>
            </a:r>
            <a:r>
              <a:rPr lang="en-US" b="1" dirty="0"/>
              <a:t/>
            </a:r>
            <a:br>
              <a:rPr lang="en-US" b="1" dirty="0"/>
            </a:b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74C3F-2793-439A-85CE-CF7EF11BC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648" y="1909823"/>
            <a:ext cx="11539959" cy="4242121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dirty="0"/>
              <a:t>1.</a:t>
            </a:r>
            <a:r>
              <a:rPr lang="zh-TW" altLang="en-US" sz="3200" b="1" dirty="0"/>
              <a:t>以身作則，完全分別爲聖</a:t>
            </a:r>
            <a:endParaRPr lang="en-US" sz="3200" b="1" dirty="0"/>
          </a:p>
          <a:p>
            <a:pPr algn="l"/>
            <a:endParaRPr lang="en-US" sz="3200" b="1" dirty="0"/>
          </a:p>
          <a:p>
            <a:pPr algn="l"/>
            <a:r>
              <a:rPr lang="en-US" altLang="zh-CN" sz="3200" b="1" dirty="0"/>
              <a:t>2. </a:t>
            </a:r>
            <a:r>
              <a:rPr lang="zh-CN" altLang="en-US" sz="3200" b="1" dirty="0"/>
              <a:t>愛與尊重</a:t>
            </a:r>
            <a:endParaRPr lang="en-US" altLang="zh-CN" sz="3200" b="1" dirty="0"/>
          </a:p>
          <a:p>
            <a:pPr algn="l"/>
            <a:endParaRPr lang="en-US" sz="3200" b="1" dirty="0"/>
          </a:p>
          <a:p>
            <a:pPr algn="l"/>
            <a:r>
              <a:rPr lang="en-US" altLang="zh-CN" sz="3200" b="1" dirty="0"/>
              <a:t>3. </a:t>
            </a:r>
            <a:r>
              <a:rPr lang="zh-CN" altLang="en-US" sz="3200" b="1" dirty="0"/>
              <a:t>讓孩子參與事奉</a:t>
            </a:r>
            <a:endParaRPr lang="en-US" altLang="zh-CN" sz="3200" b="1" dirty="0"/>
          </a:p>
          <a:p>
            <a:pPr algn="l"/>
            <a:endParaRPr lang="en-US" sz="3200" b="1" dirty="0"/>
          </a:p>
          <a:p>
            <a:pPr algn="l"/>
            <a:r>
              <a:rPr lang="en-US" altLang="zh-CN" sz="3200" b="1" dirty="0"/>
              <a:t>4. </a:t>
            </a:r>
            <a:r>
              <a:rPr lang="zh-CN" altLang="en-US" sz="3200" b="1" dirty="0"/>
              <a:t>為兒女禱告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4635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9FCE5-283C-4E2D-8EB7-890A4FC5A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056" y="839165"/>
            <a:ext cx="9961944" cy="1018573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b="1" dirty="0"/>
              <a:t>建議父</a:t>
            </a:r>
            <a:r>
              <a:rPr lang="zh-CN" altLang="en-US" sz="4400" b="1" dirty="0"/>
              <a:t>母</a:t>
            </a:r>
            <a:r>
              <a:rPr lang="zh-TW" altLang="en-US" sz="4400" b="1" dirty="0"/>
              <a:t>：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4437E-6B65-49CE-B80A-2B0C9F689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85" y="2008208"/>
            <a:ext cx="11100121" cy="4375230"/>
          </a:xfrm>
        </p:spPr>
        <p:txBody>
          <a:bodyPr/>
          <a:lstStyle/>
          <a:p>
            <a:pPr marL="457200" lvl="0" indent="-457200" algn="l">
              <a:buFont typeface="+mj-lt"/>
              <a:buAutoNum type="arabicPeriod"/>
            </a:pPr>
            <a:r>
              <a:rPr lang="zh-TW" altLang="en-US" sz="3200" b="1" dirty="0"/>
              <a:t>每天持續為孩子禱告，若可能的話，全家晚上一起禱告</a:t>
            </a:r>
            <a:endParaRPr lang="en-US" sz="3200" b="1" dirty="0"/>
          </a:p>
          <a:p>
            <a:pPr marL="457200" lvl="0" indent="-457200" algn="l">
              <a:buFont typeface="+mj-lt"/>
              <a:buAutoNum type="arabicPeriod"/>
            </a:pPr>
            <a:r>
              <a:rPr lang="zh-TW" altLang="en-US" sz="3200" b="1" dirty="0"/>
              <a:t>為孩子的個性禱告， 有敬畏神的心，正直誠實的品格</a:t>
            </a:r>
            <a:endParaRPr lang="en-US" sz="3200" b="1" dirty="0"/>
          </a:p>
          <a:p>
            <a:pPr marL="457200" lvl="0" indent="-457200" algn="l">
              <a:buFont typeface="+mj-lt"/>
              <a:buAutoNum type="arabicPeriod"/>
            </a:pPr>
            <a:r>
              <a:rPr lang="zh-TW" altLang="en-US" sz="3200" b="1" dirty="0"/>
              <a:t>詢問孩子們是否有任何需要禱告的事項</a:t>
            </a:r>
            <a:endParaRPr lang="en-US" sz="3200" b="1" dirty="0"/>
          </a:p>
          <a:p>
            <a:pPr marL="457200" lvl="0" indent="-457200" algn="l">
              <a:buFont typeface="+mj-lt"/>
              <a:buAutoNum type="arabicPeriod"/>
            </a:pPr>
            <a:r>
              <a:rPr lang="zh-TW" altLang="en-US" sz="3200" b="1" dirty="0"/>
              <a:t>讓兒女經歷禱告的大能</a:t>
            </a:r>
            <a:endParaRPr lang="en-US" sz="3200" b="1" dirty="0"/>
          </a:p>
          <a:p>
            <a:pPr marL="457200" lvl="0" indent="-457200" algn="l">
              <a:buFont typeface="+mj-lt"/>
              <a:buAutoNum type="arabicPeriod"/>
            </a:pPr>
            <a:r>
              <a:rPr lang="zh-TW" altLang="en-US" sz="3200" b="1" dirty="0"/>
              <a:t>求主賜下啓示，還要為孩子禱告什麽</a:t>
            </a:r>
            <a:endParaRPr lang="en-US" altLang="zh-TW" sz="3200" b="1" dirty="0"/>
          </a:p>
          <a:p>
            <a:pPr marL="457200" lvl="0" indent="-457200" algn="l">
              <a:buFont typeface="+mj-lt"/>
              <a:buAutoNum type="arabicPeriod"/>
            </a:pPr>
            <a:r>
              <a:rPr lang="zh-CN" altLang="en-US" sz="3200" b="1" dirty="0"/>
              <a:t>成為兒女忠實的代禱者</a:t>
            </a:r>
            <a:endParaRPr lang="en-US" sz="3200" b="1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5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87A58-183C-46A8-81B2-2E217254D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919" y="68551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/>
              <a:t>詩</a:t>
            </a:r>
            <a:r>
              <a:rPr lang="en-US" sz="4400" b="1" dirty="0"/>
              <a:t>113</a:t>
            </a:r>
            <a:r>
              <a:rPr lang="zh-TW" altLang="en-US" sz="4400" b="1" dirty="0"/>
              <a:t>：</a:t>
            </a:r>
            <a:r>
              <a:rPr lang="en-US" sz="4400" b="1" dirty="0"/>
              <a:t>7-8-</a:t>
            </a:r>
            <a:r>
              <a:rPr lang="zh-TW" altLang="en-US" sz="4400" b="1" dirty="0"/>
              <a:t>他 從 灰 塵 裡 抬 舉 貧 寒 人 、 從 糞 堆 中 提 拔 窮 乏 人 ．使 他 們 與 王 子 同 坐 、 就 是 與 本 國 的 王 子 同 坐 </a:t>
            </a:r>
            <a:r>
              <a:rPr lang="zh-TW" altLang="en-US" sz="4400" b="1" dirty="0">
                <a:solidFill>
                  <a:srgbClr val="00B0F0"/>
                </a:solidFill>
              </a:rPr>
              <a:t>。</a:t>
            </a:r>
            <a:endParaRPr lang="en-US" sz="4400" b="1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21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516</Words>
  <Application>Microsoft Office PowerPoint</Application>
  <PresentationFormat>Widescreen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等线</vt:lpstr>
      <vt:lpstr>等线 Light</vt:lpstr>
      <vt:lpstr>DFKai-SB</vt:lpstr>
      <vt:lpstr>新細明體</vt:lpstr>
      <vt:lpstr>Arial</vt:lpstr>
      <vt:lpstr>Arial Narrow</vt:lpstr>
      <vt:lpstr>Calibri</vt:lpstr>
      <vt:lpstr>Calibri Light</vt:lpstr>
      <vt:lpstr>Office Theme</vt:lpstr>
      <vt:lpstr>14_Default Design</vt:lpstr>
      <vt:lpstr>PowerPoint Presentation</vt:lpstr>
      <vt:lpstr> 培育敬虔卓越的世代 </vt:lpstr>
      <vt:lpstr>PowerPoint Presentation</vt:lpstr>
      <vt:lpstr>一． 父母的角色是神創造的</vt:lpstr>
      <vt:lpstr>   猶太人的教育</vt:lpstr>
      <vt:lpstr>二．如何與聖靈同工，培育敬虔卓越的世代 </vt:lpstr>
      <vt:lpstr>建議父母：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培育敬虔卓越的世代</dc:title>
  <dc:creator>SuiYieh</dc:creator>
  <cp:lastModifiedBy>He5778Lord</cp:lastModifiedBy>
  <cp:revision>11</cp:revision>
  <dcterms:created xsi:type="dcterms:W3CDTF">2019-03-23T05:18:27Z</dcterms:created>
  <dcterms:modified xsi:type="dcterms:W3CDTF">2019-03-25T19:19:13Z</dcterms:modified>
</cp:coreProperties>
</file>