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3"/>
  </p:notesMasterIdLst>
  <p:sldIdLst>
    <p:sldId id="8160" r:id="rId7"/>
    <p:sldId id="8186" r:id="rId8"/>
    <p:sldId id="8314" r:id="rId9"/>
    <p:sldId id="8277" r:id="rId10"/>
    <p:sldId id="8312" r:id="rId11"/>
    <p:sldId id="8282" r:id="rId12"/>
    <p:sldId id="8306" r:id="rId13"/>
    <p:sldId id="8321" r:id="rId14"/>
    <p:sldId id="8316" r:id="rId15"/>
    <p:sldId id="8323" r:id="rId16"/>
    <p:sldId id="8318" r:id="rId17"/>
    <p:sldId id="8305" r:id="rId18"/>
    <p:sldId id="8302" r:id="rId19"/>
    <p:sldId id="8307" r:id="rId20"/>
    <p:sldId id="8308" r:id="rId21"/>
    <p:sldId id="8311" r:id="rId22"/>
    <p:sldId id="8304" r:id="rId23"/>
    <p:sldId id="8317" r:id="rId24"/>
    <p:sldId id="8324" r:id="rId25"/>
    <p:sldId id="8309" r:id="rId26"/>
    <p:sldId id="8320" r:id="rId27"/>
    <p:sldId id="8315" r:id="rId28"/>
    <p:sldId id="8313" r:id="rId29"/>
    <p:sldId id="8319" r:id="rId30"/>
    <p:sldId id="8200" r:id="rId31"/>
    <p:sldId id="8246" r:id="rId3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7F0"/>
    <a:srgbClr val="FFB7F3"/>
    <a:srgbClr val="FF57E3"/>
    <a:srgbClr val="FF05D5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你可以改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變歷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史</a:t>
            </a:r>
            <a:endParaRPr kumimoji="1" lang="en-US" altLang="zh-TW" sz="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4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You Can Change the History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31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869996"/>
            <a:ext cx="8792633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常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在我裡面的，我也常在他裡面，這人就多結果子；因為離了我，你們就不能做甚麼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15:5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am the vine; you are the branches. If you remain in me and I in you, you will bear much fruit; apart from me you can do nothing.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9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3477" y="143406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99" y="362705"/>
            <a:ext cx="70696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但以理改</a:t>
            </a: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變了歷</a:t>
            </a: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史</a:t>
            </a:r>
          </a:p>
        </p:txBody>
      </p:sp>
      <p:sp>
        <p:nvSpPr>
          <p:cNvPr id="3" name="Rectangle 2"/>
          <p:cNvSpPr/>
          <p:nvPr/>
        </p:nvSpPr>
        <p:spPr>
          <a:xfrm>
            <a:off x="872068" y="1934107"/>
            <a:ext cx="7471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認識但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endParaRPr kumimoji="1" lang="en-US" altLang="zh-TW" sz="6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認識但</a:t>
            </a:r>
            <a:r>
              <a:rPr kumimoji="1"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以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理的處境</a:t>
            </a:r>
            <a:endParaRPr kumimoji="1" lang="en-US" altLang="zh-TW" sz="6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不是宿</a:t>
            </a:r>
            <a:r>
              <a:rPr kumimoji="1"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命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論者</a:t>
            </a:r>
            <a:endParaRPr kumimoji="1" lang="en-US" altLang="zh-TW" sz="6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24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589" y="1995130"/>
            <a:ext cx="853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立定心志</a:t>
            </a:r>
            <a:r>
              <a:rPr kumimoji="1" lang="zh-TW" altLang="en-US" sz="54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</a:t>
            </a:r>
            <a:r>
              <a:rPr kumimoji="1" lang="zh-TW" altLang="en-US" sz="54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marR="0" lvl="0" indent="-8572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</a:t>
            </a:r>
            <a:r>
              <a:rPr kumimoji="1" lang="zh-TW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明確的目標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marR="0" lvl="0" indent="-8572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堅毅不移的祈禱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你可以改變歷史</a:t>
            </a:r>
          </a:p>
        </p:txBody>
      </p:sp>
    </p:spTree>
    <p:extLst>
      <p:ext uri="{BB962C8B-B14F-4D97-AF65-F5344CB8AC3E}">
        <p14:creationId xmlns:p14="http://schemas.microsoft.com/office/powerpoint/2010/main" val="39107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038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676033"/>
            <a:ext cx="9114367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太監長給他們起名：稱但以理為伯提沙撒，稱哈拿尼雅為沙得拉，稱米沙利為米煞，稱亞撒利雅為亞伯尼歌。但以理卻立志不以王的膳和王所飲的酒玷污自己，所以求太監長容他不玷污自己。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1:7-8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8 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resolved not to defile himself with the royal food and wine, and he asked the chief official for permission not to defile himself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4203" y="7247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869201"/>
            <a:ext cx="911436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但以理知道這禁令蓋了玉璽，就到自己家裡（他樓上的窗戶開向耶路撒冷），一日三次，雙膝跪在他　神面前，禱告感謝，與素常一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6:10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Three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times a day he got down on his knees and prayed, giving thanks to his God, just as he had done before.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23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088" y="495301"/>
            <a:ext cx="9713082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16867" y="977837"/>
            <a:ext cx="4745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但以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理在獅子坑</a:t>
            </a:r>
            <a:endParaRPr kumimoji="1" lang="zh-TW" altLang="en-US" sz="48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236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589" y="1995130"/>
            <a:ext cx="853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立定心志跟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隨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領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受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明確的目標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堅毅不移的祈禱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你可以改變歷史</a:t>
            </a:r>
          </a:p>
        </p:txBody>
      </p:sp>
    </p:spTree>
    <p:extLst>
      <p:ext uri="{BB962C8B-B14F-4D97-AF65-F5344CB8AC3E}">
        <p14:creationId xmlns:p14="http://schemas.microsoft.com/office/powerpoint/2010/main" val="228120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8944" y="2318832"/>
            <a:ext cx="887542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具體的夢想和感動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劃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分析、安排處理事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kumimoji="1" lang="en-US" altLang="zh-TW" sz="4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目標與計劃的分</a:t>
            </a: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2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28960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37" y="1502368"/>
            <a:ext cx="7316764" cy="53090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799" y="308971"/>
            <a:ext cx="82465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</a:t>
            </a: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動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右腦屬靈的潛</a:t>
            </a: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力</a:t>
            </a:r>
          </a:p>
        </p:txBody>
      </p:sp>
    </p:spTree>
    <p:extLst>
      <p:ext uri="{BB962C8B-B14F-4D97-AF65-F5344CB8AC3E}">
        <p14:creationId xmlns:p14="http://schemas.microsoft.com/office/powerpoint/2010/main" val="8472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810730"/>
            <a:ext cx="906356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求我們主耶穌基督的　神，榮耀的父，將那賜人智慧和啟示的靈賞給你們，使你們真知道他，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1:17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keep asking that the God of our Lord Jesus Christ, the glorious Father, may give you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Spirit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wisdom and revelation, so that you may know him better.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4" y="810730"/>
            <a:ext cx="89789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並且照明你們心中的眼睛，使你們知道他的恩召有何等指望，他在聖徒中得的基業有何等豐盛的榮耀；並知道他向我們這信的人所顯的能力是何等浩大，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1:18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pray that the eyes of your heart may be enlightened in order that you may know the hope to which he has called you, 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9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4203" y="7247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869201"/>
            <a:ext cx="911436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就是他在位第一年，我但以理從書上得知耶和華的話臨到先知耶利米，論耶路撒冷荒涼的年數，七十年為滿。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便禁食，披麻蒙灰，定意向主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神祈禱懇求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向耶和華─我的　神祈禱、認罪，說：「主啊，大而可畏的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神，向愛主、守主誡命的人守約施慈愛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6:10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4203" y="7247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796969"/>
            <a:ext cx="911436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他對我說：「大蒙眷愛的但以理啊，要明白我與你所說的話，只管站起來，因為我現在奉差遣來到你這裡。」他對我說這話，我便戰戰兢兢地立起來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就說：「但以理啊，不要懼怕！因為從你第一日專心求明白將來的事，又在你　神面前刻苦己心，你的言語已蒙應允；我是因你的言語而來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10:11-12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6577" y="2102932"/>
            <a:ext cx="7317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屬靈的視野決定我們的未來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改變歷</a:t>
            </a: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史的關鍵</a:t>
            </a:r>
            <a:endParaRPr kumimoji="1" lang="zh-TW" altLang="en-US" sz="66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434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44" y="775562"/>
            <a:ext cx="906356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沒有異象（或譯：默示），民就放肆；惟遵守律法的，便為有福。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29:18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Where there is no revelation, people cast off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restraint; but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is the one who heeds wisdom’s instruction.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13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589" y="1995130"/>
            <a:ext cx="8534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立定心志跟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隨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領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受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明確的目標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堅毅不移的祈禱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禁食禱告可以帶領我們突破生命中危急的轉捩點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你可以改變歷史</a:t>
            </a:r>
          </a:p>
        </p:txBody>
      </p:sp>
    </p:spTree>
    <p:extLst>
      <p:ext uri="{BB962C8B-B14F-4D97-AF65-F5344CB8AC3E}">
        <p14:creationId xmlns:p14="http://schemas.microsoft.com/office/powerpoint/2010/main" val="139058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244" y="122239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1315265"/>
            <a:ext cx="9114367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「求你試試僕人們十天，給我們素菜吃，白水喝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後看看我們的面貌和用王膳那少年人的面貌，就照你所看的待僕人吧！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1:12-13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“Please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 your servants for ten days: Give us nothing but vegetables to eat and water to drink. </a:t>
            </a: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compare our appearance with that of the young men who eat the royal food, and treat your servants in accordance with what you see.”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9700" y="186631"/>
            <a:ext cx="80941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理式的禁</a:t>
            </a: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食</a:t>
            </a:r>
          </a:p>
        </p:txBody>
      </p:sp>
    </p:spTree>
    <p:extLst>
      <p:ext uri="{BB962C8B-B14F-4D97-AF65-F5344CB8AC3E}">
        <p14:creationId xmlns:p14="http://schemas.microsoft.com/office/powerpoint/2010/main" val="19905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4203" y="7247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949635"/>
            <a:ext cx="911436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當那時，我─但以理悲傷了三個七日。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味我沒有吃，酒肉沒有入我的口，也沒有用油抹我的身，直到滿了三個七日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10:2-3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At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that time I, Daniel, mourned for three weeks.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ate no choice food; no meat or wine touched my lips; and I used no lotions at all until the three weeks were over.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3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4203" y="7247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633" y="869201"/>
            <a:ext cx="911436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但波斯國的魔君攔阻我二十一日。忽然有大君（就是天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使長）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中的一位米迦勒來幫助我，我就停留在波斯諸王那裡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在我來，要使你明白本國之民日後必遭遇的事，因為這異象關乎後來許多的日子。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10:13-14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13  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 prince of the Persian kingdom resisted me twenty-one days. 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7567" y="2102932"/>
            <a:ext cx="81576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堅持商數 </a:t>
            </a:r>
            <a:r>
              <a:rPr kumimoji="1" lang="en-US" altLang="zh-TW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PQ </a:t>
            </a:r>
            <a:endParaRPr kumimoji="1" lang="en-US" altLang="zh-TW" sz="5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Persistence </a:t>
            </a:r>
            <a:r>
              <a:rPr kumimoji="1" lang="en-US" altLang="zh-TW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Quotient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堅毅不移的祈禱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77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038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9" y="849600"/>
            <a:ext cx="911436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耶利哥的城門因以色列人就關得嚴緊，無人出入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和華曉諭約書亞說：「看哪，我已經把耶利哥和耶利哥的王，並大能的勇士，都交在你手中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Joshua 6:1-2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said to Joshua, “See, I have delivered Jericho into your hands, along with its king and its fighting men.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589" y="1995130"/>
            <a:ext cx="853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立定心志跟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隨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領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受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明確的目標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堅毅不移的祈禱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你可以改變歷史</a:t>
            </a:r>
          </a:p>
        </p:txBody>
      </p:sp>
    </p:spTree>
    <p:extLst>
      <p:ext uri="{BB962C8B-B14F-4D97-AF65-F5344CB8AC3E}">
        <p14:creationId xmlns:p14="http://schemas.microsoft.com/office/powerpoint/2010/main" val="404783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立定心志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25005</TotalTime>
  <Words>1293</Words>
  <Application>Microsoft Office PowerPoint</Application>
  <PresentationFormat>On-screen Show (4:3)</PresentationFormat>
  <Paragraphs>123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46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2113</cp:revision>
  <dcterms:created xsi:type="dcterms:W3CDTF">2014-11-02T05:55:36Z</dcterms:created>
  <dcterms:modified xsi:type="dcterms:W3CDTF">2019-04-01T08:37:50Z</dcterms:modified>
</cp:coreProperties>
</file>