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257" r:id="rId6"/>
    <p:sldMasterId id="2147500269" r:id="rId7"/>
  </p:sldMasterIdLst>
  <p:notesMasterIdLst>
    <p:notesMasterId r:id="rId31"/>
  </p:notesMasterIdLst>
  <p:sldIdLst>
    <p:sldId id="8160" r:id="rId8"/>
    <p:sldId id="8186" r:id="rId9"/>
    <p:sldId id="8327" r:id="rId10"/>
    <p:sldId id="8342" r:id="rId11"/>
    <p:sldId id="8336" r:id="rId12"/>
    <p:sldId id="8333" r:id="rId13"/>
    <p:sldId id="8337" r:id="rId14"/>
    <p:sldId id="8335" r:id="rId15"/>
    <p:sldId id="8334" r:id="rId16"/>
    <p:sldId id="8305" r:id="rId17"/>
    <p:sldId id="8332" r:id="rId18"/>
    <p:sldId id="8314" r:id="rId19"/>
    <p:sldId id="8339" r:id="rId20"/>
    <p:sldId id="8330" r:id="rId21"/>
    <p:sldId id="8331" r:id="rId22"/>
    <p:sldId id="8311" r:id="rId23"/>
    <p:sldId id="8325" r:id="rId24"/>
    <p:sldId id="8326" r:id="rId25"/>
    <p:sldId id="8200" r:id="rId26"/>
    <p:sldId id="8338" r:id="rId27"/>
    <p:sldId id="8246" r:id="rId28"/>
    <p:sldId id="8341" r:id="rId29"/>
    <p:sldId id="8340" r:id="rId30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D5"/>
    <a:srgbClr val="FFA7F0"/>
    <a:srgbClr val="FFB7F3"/>
    <a:srgbClr val="FF57E3"/>
    <a:srgbClr val="F7D5F5"/>
    <a:srgbClr val="FFCDF7"/>
    <a:srgbClr val="95F62A"/>
    <a:srgbClr val="B9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26" autoAdjust="0"/>
    <p:restoredTop sz="94670" autoAdjust="0"/>
  </p:normalViewPr>
  <p:slideViewPr>
    <p:cSldViewPr snapToGrid="0" snapToObjects="1">
      <p:cViewPr varScale="1">
        <p:scale>
          <a:sx n="75" d="100"/>
          <a:sy n="75" d="100"/>
        </p:scale>
        <p:origin x="358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6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8F3F2-C518-2C43-B62F-5F29B32A9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4/8/2019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9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1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4060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50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19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587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058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645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0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090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53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310E6-29EF-4A1D-AAEF-DA37F8D53DA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2126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022E7-3A11-4B50-A1B9-68AA8B5F1928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684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46064-3F81-40E4-AF43-F0114894FE3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8812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CF6BEF-25EC-42A1-A202-92E64CE4AE39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1667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223DB6-1025-4D46-9B09-B30164AFE29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4977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79C79-861F-4250-A6BC-60DCA3177A9C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5700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5553EC-2986-44BC-ADA4-6CE26B6F1972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8728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456F-3718-479C-9ED5-6D72FA609F7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3365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FC8F-A772-4141-B1DE-FC21E65EC7C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292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EE5AB-AC42-4778-9A21-1F80D686FF23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523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l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 marL="0" marR="0" lvl="0" indent="0" algn="r" defTabSz="4563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0B9E-9A50-4D5B-8DC9-0FA1675BDA3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itchFamily="34" charset="0"/>
                <a:ea typeface="DFKai-SB" pitchFamily="65" charset="-120"/>
                <a:cs typeface="+mn-cs"/>
              </a:rPr>
              <a:pPr marL="0" marR="0" lvl="0" indent="0" algn="r" defTabSz="4563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itchFamily="34" charset="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90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42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58" r:id="rId1"/>
    <p:sldLayoutId id="2147500259" r:id="rId2"/>
    <p:sldLayoutId id="2147500260" r:id="rId3"/>
    <p:sldLayoutId id="2147500261" r:id="rId4"/>
    <p:sldLayoutId id="2147500262" r:id="rId5"/>
    <p:sldLayoutId id="2147500263" r:id="rId6"/>
    <p:sldLayoutId id="2147500264" r:id="rId7"/>
    <p:sldLayoutId id="2147500265" r:id="rId8"/>
    <p:sldLayoutId id="2147500266" r:id="rId9"/>
    <p:sldLayoutId id="2147500267" r:id="rId10"/>
    <p:sldLayoutId id="21475002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9219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C0E2AB-EE73-460D-87A6-4D908BF08581}" type="slidenum"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ahoma" pitchFamily="34" charset="0"/>
                <a:ea typeface="新細明體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ahoma" pitchFamily="34" charset="0"/>
              <a:ea typeface="新細明體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3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270" r:id="rId1"/>
    <p:sldLayoutId id="2147500271" r:id="rId2"/>
    <p:sldLayoutId id="2147500272" r:id="rId3"/>
    <p:sldLayoutId id="2147500273" r:id="rId4"/>
    <p:sldLayoutId id="2147500274" r:id="rId5"/>
    <p:sldLayoutId id="2147500275" r:id="rId6"/>
    <p:sldLayoutId id="2147500276" r:id="rId7"/>
    <p:sldLayoutId id="2147500277" r:id="rId8"/>
    <p:sldLayoutId id="2147500278" r:id="rId9"/>
    <p:sldLayoutId id="2147500279" r:id="rId10"/>
    <p:sldLayoutId id="21475002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息</a:t>
            </a:r>
            <a:endParaRPr kumimoji="0" lang="en-US" altLang="zh-TW" sz="8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改變帶來醫治</a:t>
            </a: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400" b="1" noProof="0" dirty="0" smtClean="0">
              <a:solidFill>
                <a:srgbClr val="FFFFFF"/>
              </a:solidFill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48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Changes That Heal</a:t>
            </a: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lang="en-US" altLang="zh-TW" sz="10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April </a:t>
            </a:r>
            <a:r>
              <a:rPr lang="en-US" altLang="zh-TW" sz="2800" b="1" kern="0" dirty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7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道成了肉身，住在我們中間，充充滿滿地有恩典有真理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1:14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Word became flesh and made his dwelling among us. </a:t>
            </a:r>
          </a:p>
        </p:txBody>
      </p:sp>
    </p:spTree>
    <p:extLst>
      <p:ext uri="{BB962C8B-B14F-4D97-AF65-F5344CB8AC3E}">
        <p14:creationId xmlns:p14="http://schemas.microsoft.com/office/powerpoint/2010/main" val="37773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　神差他的兒子降世，不是要定世人的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罪，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乃是要叫世人因他得救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約翰福音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John 3:17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God did not send his Son into the world to condemn the world, but to save the world through him.</a:t>
            </a:r>
          </a:p>
        </p:txBody>
      </p:sp>
    </p:spTree>
    <p:extLst>
      <p:ext uri="{BB962C8B-B14F-4D97-AF65-F5344CB8AC3E}">
        <p14:creationId xmlns:p14="http://schemas.microsoft.com/office/powerpoint/2010/main" val="96764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2876" y="2102932"/>
            <a:ext cx="80499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恩典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+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真理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=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6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醫治？ 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改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變帶來醫治</a:t>
            </a:r>
            <a:endParaRPr kumimoji="1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A7F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99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06496"/>
            <a:ext cx="874183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提幔人以利法回答說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若想與你說話，你就厭煩嗎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？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誰能忍住不說呢？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約伯記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4:1-2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請你追想：無辜的人有誰滅亡？ 正直的人在何處剪除？</a:t>
            </a:r>
            <a:endParaRPr kumimoji="1" lang="en-US" altLang="zh-TW" sz="44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約伯記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4:7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8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7</a:t>
            </a:r>
            <a:r>
              <a:rPr kumimoji="1" lang="zh-TW" altLang="en-US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Consider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now: Who, being innocent, has ever perished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?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Where were the upright ever destroyed?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7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57732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神所懲治的人是有福的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以你不可輕看全能者的管教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en-US" altLang="zh-TW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因為他打破，又纏裹；他擊傷，用手醫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治。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約伯記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5:17-18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理，我們已經考察，本是如此。你須要聽，要知道是與自己有益。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約伯記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5:27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r>
              <a:rPr kumimoji="1" lang="en-US" altLang="zh-TW" sz="24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1" lang="en-US" altLang="zh-TW" sz="2400" b="1" i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24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17</a:t>
            </a:r>
            <a:r>
              <a:rPr kumimoji="1" lang="zh-TW" altLang="en-US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Blessed is the one whom God corrects;</a:t>
            </a:r>
            <a:endParaRPr kumimoji="1" lang="en-US" altLang="zh-TW" sz="4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16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906932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約伯回答說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：惟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願我的煩惱稱一稱，我一切的災害放在天平裡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；現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今都比海沙更重，所以我的言語急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躁。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約伯記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6:1-3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Then Job replied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: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If only my anguish could be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weighed and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all my misery be placed on the scales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! 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It would surely outweigh the sand of the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seas— no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wonder my words have been impetuous.</a:t>
            </a:r>
          </a:p>
        </p:txBody>
      </p:sp>
    </p:spTree>
    <p:extLst>
      <p:ext uri="{BB962C8B-B14F-4D97-AF65-F5344CB8AC3E}">
        <p14:creationId xmlns:p14="http://schemas.microsoft.com/office/powerpoint/2010/main" val="11440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577" y="869996"/>
            <a:ext cx="8678332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在我豈不是毫無幫助嗎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 智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慧豈不是從我心中趕出淨盡嗎？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將要灰心、離棄全能者、不敬畏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神的人，他的朋友當以慈愛待他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約伯記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Job 6:13-14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14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“For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despairing man there should be kindness from his friend;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So that he does not forsake the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fear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 the Almighty.</a:t>
            </a:r>
          </a:p>
        </p:txBody>
      </p:sp>
    </p:spTree>
    <p:extLst>
      <p:ext uri="{BB962C8B-B14F-4D97-AF65-F5344CB8AC3E}">
        <p14:creationId xmlns:p14="http://schemas.microsoft.com/office/powerpoint/2010/main" val="42137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574169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433" y="646400"/>
            <a:ext cx="906356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惟用愛心說誠實話，凡事長進，連於元首基督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，全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身都靠他聯絡得合式，百節各按各職，照著各體的功用彼此相助，便叫身體漸漸增長，在愛中建立自己。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4:15-16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16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From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 the whole body, joined and held together by every supporting ligament, grows and builds itself up in love, as each part does its work.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791725"/>
            <a:ext cx="893656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我們從前就是到了馬其頓的時候，身體也不得安寧，周圍遭患難，外有爭戰，內有懼怕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32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那安慰喪氣之人的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神藉著提多來安慰了我們；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但藉著他來，也藉著他從你們所得的安慰，安慰了我們；因他把你們的想念、哀慟，和向我的熱心，都告訴了我，叫我更加歡喜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Corinthians 7:5-7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9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869996"/>
            <a:ext cx="8792633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弟兄們，若有人偶然被過犯所勝，你們屬靈的人就當用溫柔的心把他挽回過來；又當自己小心，恐怕也被引誘。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們各人的重擔要互相擔當，如此，就完全了基督的律法。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加拉太書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Galatians 6:1-2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</a:t>
            </a:r>
            <a:r>
              <a:rPr kumimoji="1"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Carry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each other’s burdens, and in this way you will fulfill the law of Christ.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9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2882" y="1522267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389" y="1797867"/>
            <a:ext cx="8991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生氣卻不要犯罪；不可含怒到日落，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不可給魔鬼留地步。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以弗所書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Ephesians 4:26-27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1000" b="1" dirty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16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“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your anger do not sin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”: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Do not let the sun go down while you are still angry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do not give the devil a foothold.</a:t>
            </a:r>
            <a:endParaRPr kumimoji="0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0271" y="553526"/>
            <a:ext cx="87278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en-US" altLang="zh-TW" sz="54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Anger Management</a:t>
            </a:r>
            <a:r>
              <a:rPr kumimoji="1" lang="zh-TW" altLang="en-US" sz="5400" b="1" dirty="0" smtClean="0">
                <a:solidFill>
                  <a:srgbClr val="FFA7F0"/>
                </a:solidFill>
                <a:latin typeface="Century" panose="02040604050505020304" pitchFamily="18" charset="0"/>
                <a:ea typeface="DFKai-SB" panose="03000509000000000000" pitchFamily="65" charset="-120"/>
              </a:rPr>
              <a:t> </a:t>
            </a:r>
            <a:endParaRPr kumimoji="1" lang="zh-TW" altLang="en-US" sz="5400" b="1" dirty="0">
              <a:solidFill>
                <a:srgbClr val="FFA7F0"/>
              </a:solidFill>
              <a:latin typeface="Century" panose="02040604050505020304" pitchFamily="18" charset="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535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712200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你所喜愛的是內裡誠實；你在我隱密處，必使我得智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51:6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Yet you desired faithfulness even in the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womb; you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taught me wisdom in that secret place.</a:t>
            </a:r>
          </a:p>
        </p:txBody>
      </p:sp>
    </p:spTree>
    <p:extLst>
      <p:ext uri="{BB962C8B-B14F-4D97-AF65-F5344CB8AC3E}">
        <p14:creationId xmlns:p14="http://schemas.microsoft.com/office/powerpoint/2010/main" val="135929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712200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神啊，求你鑒察我，知道我的心思，試煉我，知道我的意念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，看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在我裡面有甚麼惡行沒有，引導我走永生的道路。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139:23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Search me, God, and know my heart;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test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 and know my anxious thoughts. See if there is any offensive way in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me,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lead me in the way everlasting.</a:t>
            </a:r>
          </a:p>
        </p:txBody>
      </p:sp>
    </p:spTree>
    <p:extLst>
      <p:ext uri="{BB962C8B-B14F-4D97-AF65-F5344CB8AC3E}">
        <p14:creationId xmlns:p14="http://schemas.microsoft.com/office/powerpoint/2010/main" val="84801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6" y="154356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6577" y="2102932"/>
            <a:ext cx="73175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恩典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+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真理 </a:t>
            </a:r>
            <a:r>
              <a:rPr kumimoji="1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+</a:t>
            </a:r>
            <a:r>
              <a:rPr kumimoji="1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時間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11" y="406602"/>
            <a:ext cx="8802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6600" b="1" dirty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</a:t>
            </a:r>
            <a:r>
              <a:rPr kumimoji="1" lang="zh-TW" altLang="en-US" sz="6600" b="1" dirty="0" smtClean="0">
                <a:solidFill>
                  <a:srgbClr val="FFA7F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變帶來醫治</a:t>
            </a:r>
            <a:endParaRPr kumimoji="1" lang="zh-TW" altLang="en-US" sz="6600" b="1" dirty="0">
              <a:solidFill>
                <a:srgbClr val="FFA7F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434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7" y="869996"/>
            <a:ext cx="8792633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凡事都有定期，天下萬務都有定時。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有時，死有時；栽種有時，拔出所栽種的也有時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戮有時，醫治有時；拆毀有時，建造有時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；哭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有時，笑有時；哀慟有時，跳舞有時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 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傳道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Ecclesiastes 3:1-4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8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</a:t>
            </a:r>
            <a:r>
              <a:rPr kumimoji="1"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There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is a time for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everything, and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 season for every activity under the heavens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:</a:t>
            </a:r>
            <a:endParaRPr kumimoji="1" lang="en-US" altLang="zh-TW" sz="36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17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1577" y="66203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68" y="869996"/>
            <a:ext cx="87122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他要像一棵樹栽在溪水旁，按時候結果子，葉子也不枯乾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凡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他所做的盡都順利。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1:3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i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That </a:t>
            </a: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person is like a tree planted by streams of water,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which yields its fruit in season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whose leaf does not wither—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whatever they do prospers.</a:t>
            </a:r>
          </a:p>
        </p:txBody>
      </p:sp>
    </p:spTree>
    <p:extLst>
      <p:ext uri="{BB962C8B-B14F-4D97-AF65-F5344CB8AC3E}">
        <p14:creationId xmlns:p14="http://schemas.microsoft.com/office/powerpoint/2010/main" val="383597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01065" y="2394105"/>
            <a:ext cx="9144000" cy="110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607638"/>
            <a:ext cx="9144000" cy="609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4800" b="1" u="sng" dirty="0" smtClean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在</a:t>
            </a:r>
            <a:r>
              <a:rPr lang="zh-TW" altLang="en-US" sz="4800" b="1" u="sng" dirty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主裡的時</a:t>
            </a:r>
            <a:r>
              <a:rPr lang="zh-TW" altLang="en-US" sz="4800" b="1" u="sng" dirty="0" smtClean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刻  </a:t>
            </a:r>
            <a:r>
              <a:rPr lang="en-US" altLang="zh-TW" sz="4400" b="1" u="sng" dirty="0" smtClean="0">
                <a:solidFill>
                  <a:srgbClr val="FFC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His Time</a:t>
            </a:r>
            <a:endParaRPr lang="en-US" altLang="zh-TW" sz="4400" u="sng" dirty="0">
              <a:solidFill>
                <a:srgbClr val="FFC000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000" b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2000" b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在</a:t>
            </a:r>
            <a:r>
              <a:rPr lang="zh-TW" altLang="en-US" sz="5400" b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主裡的時刻</a:t>
            </a: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在</a:t>
            </a:r>
            <a:r>
              <a:rPr lang="zh-TW" altLang="en-US" sz="5400" b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神時刻他使萬物美好。</a:t>
            </a: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b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求</a:t>
            </a:r>
            <a:r>
              <a:rPr lang="zh-TW" altLang="en-US" sz="5400" b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主每天提醒我</a:t>
            </a: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求</a:t>
            </a:r>
            <a:r>
              <a:rPr lang="zh-TW" altLang="en-US" sz="5400" b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主每天教導我</a:t>
            </a: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，</a:t>
            </a:r>
            <a:endParaRPr lang="en-US" altLang="zh-TW" sz="5400" b="1" dirty="0" smtClean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一</a:t>
            </a:r>
            <a:r>
              <a:rPr lang="zh-TW" altLang="en-US" sz="5400" b="1" dirty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切事物都有神的時刻</a:t>
            </a:r>
            <a:r>
              <a:rPr lang="zh-TW" altLang="en-US" sz="5400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。</a:t>
            </a:r>
            <a:endParaRPr lang="zh-TW" altLang="en-US" sz="5400" b="1" dirty="0">
              <a:solidFill>
                <a:srgbClr val="FFFFFF"/>
              </a:solidFill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2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在主裡的時刻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ChangeArrowheads="1"/>
          </p:cNvSpPr>
          <p:nvPr/>
        </p:nvSpPr>
        <p:spPr bwMode="auto">
          <a:xfrm>
            <a:off x="152400" y="838206"/>
            <a:ext cx="90805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同領聖餐</a:t>
            </a:r>
            <a:r>
              <a:rPr kumimoji="0" lang="zh-TW" alt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40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golian Baiti" pitchFamily="66" charset="0"/>
                <a:ea typeface="DFKai-SB" pitchFamily="65" charset="-120"/>
                <a:cs typeface="Mongolian Baiti" pitchFamily="66" charset="0"/>
              </a:rPr>
              <a:t>Holy Communion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10" y="1807335"/>
            <a:ext cx="7765698" cy="481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12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A7F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noProof="0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因著十架</a:t>
            </a:r>
            <a:r>
              <a:rPr lang="zh-TW" altLang="en-US" sz="7200" b="1" noProof="0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愛</a:t>
            </a:r>
            <a:r>
              <a:rPr kumimoji="0" lang="zh-TW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kumimoji="0" lang="en-US" altLang="zh-TW" sz="8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2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7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25394</TotalTime>
  <Words>954</Words>
  <Application>Microsoft Office PowerPoint</Application>
  <PresentationFormat>On-screen Show (4:3)</PresentationFormat>
  <Paragraphs>149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23</vt:i4>
      </vt:variant>
    </vt:vector>
  </HeadingPairs>
  <TitlesOfParts>
    <vt:vector size="46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Century</vt:lpstr>
      <vt:lpstr>Charis SIL</vt:lpstr>
      <vt:lpstr>Mongolian Baiti</vt:lpstr>
      <vt:lpstr>Tahoma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1_預設簡報設計</vt:lpstr>
      <vt:lpstr>17_Office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2152</cp:revision>
  <dcterms:created xsi:type="dcterms:W3CDTF">2014-11-02T05:55:36Z</dcterms:created>
  <dcterms:modified xsi:type="dcterms:W3CDTF">2019-04-08T08:33:25Z</dcterms:modified>
</cp:coreProperties>
</file>