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83" r:id="rId3"/>
    <p:sldId id="273" r:id="rId4"/>
    <p:sldId id="274" r:id="rId5"/>
    <p:sldId id="284" r:id="rId6"/>
    <p:sldId id="276" r:id="rId7"/>
    <p:sldId id="277" r:id="rId8"/>
    <p:sldId id="278" r:id="rId9"/>
    <p:sldId id="261" r:id="rId10"/>
    <p:sldId id="262" r:id="rId11"/>
    <p:sldId id="264" r:id="rId12"/>
    <p:sldId id="265" r:id="rId13"/>
    <p:sldId id="266" r:id="rId14"/>
    <p:sldId id="267" r:id="rId15"/>
    <p:sldId id="268" r:id="rId16"/>
    <p:sldId id="282" r:id="rId17"/>
    <p:sldId id="269" r:id="rId18"/>
    <p:sldId id="285" r:id="rId19"/>
    <p:sldId id="279" r:id="rId20"/>
    <p:sldId id="288" r:id="rId21"/>
    <p:sldId id="287" r:id="rId22"/>
    <p:sldId id="28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4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32489-9123-4D46-9F27-D34622BD4212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6B9C6-E9B6-4B41-8947-8ADAA49AF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67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6B9C6-E9B6-4B41-8947-8ADAA49AF2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7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791E22-0103-4418-8CCC-BA2654E79B8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856CC52-13A7-40C7-8FA4-AAFA110F419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波特蘭靈糧堂 </a:t>
            </a:r>
            <a:r>
              <a:rPr lang="en-US" altLang="zh-TW" dirty="0" smtClean="0"/>
              <a:t>4/14/2019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981200"/>
            <a:ext cx="7154732" cy="2944257"/>
          </a:xfrm>
        </p:spPr>
        <p:txBody>
          <a:bodyPr/>
          <a:lstStyle/>
          <a:p>
            <a:pPr marL="182880" indent="0">
              <a:buNone/>
            </a:pPr>
            <a:r>
              <a:rPr lang="zh-TW" altLang="en-US" b="1" dirty="0" smtClean="0"/>
              <a:t>建立與神對齊的心思意念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58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1600201"/>
            <a:ext cx="7086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箴 </a:t>
            </a:r>
            <a:r>
              <a:rPr 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23:7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" indent="0">
              <a:buNone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因为他心怎样思量，他为人就是怎样。</a:t>
            </a:r>
            <a:endParaRPr 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161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295400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zh-CN" altLang="en-US" sz="3200" b="1" u="sng" dirty="0"/>
              <a:t>如果你种一个信念</a:t>
            </a:r>
            <a:r>
              <a:rPr lang="zh-CN" altLang="en-US" sz="3200" b="1" dirty="0"/>
              <a:t>，你会收获一个思想。</a:t>
            </a:r>
            <a:endParaRPr lang="en-US" sz="3200" dirty="0"/>
          </a:p>
          <a:p>
            <a:pPr fontAlgn="base"/>
            <a:r>
              <a:rPr lang="zh-CN" altLang="en-US" sz="3200" b="1" dirty="0"/>
              <a:t>如果你种一个思想，你会收获一个态度。</a:t>
            </a:r>
            <a:endParaRPr lang="en-US" sz="3200" dirty="0"/>
          </a:p>
          <a:p>
            <a:pPr fontAlgn="base"/>
            <a:r>
              <a:rPr lang="zh-CN" altLang="en-US" sz="3200" b="1" dirty="0"/>
              <a:t>如果你种一个态度，你会收获一个习惯。</a:t>
            </a:r>
            <a:endParaRPr lang="en-US" sz="3200" dirty="0"/>
          </a:p>
          <a:p>
            <a:pPr fontAlgn="base"/>
            <a:r>
              <a:rPr lang="zh-CN" altLang="en-US" sz="3200" b="1" dirty="0"/>
              <a:t>如果你种一个习惯，你会收获一个品格。</a:t>
            </a:r>
            <a:endParaRPr lang="en-US" sz="3200" dirty="0"/>
          </a:p>
          <a:p>
            <a:pPr fontAlgn="base"/>
            <a:r>
              <a:rPr lang="zh-CN" altLang="en-US" sz="3200" b="1" dirty="0"/>
              <a:t>如果你种一个品格，</a:t>
            </a:r>
            <a:r>
              <a:rPr lang="zh-CN" altLang="en-US" sz="3200" b="1" u="sng" dirty="0"/>
              <a:t>你会收获一个命定</a:t>
            </a:r>
            <a:r>
              <a:rPr lang="zh-CN" altLang="en-US" sz="3200" b="1" dirty="0"/>
              <a:t>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721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286000"/>
            <a:ext cx="90359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zh-TW" altLang="en-US" sz="4400" b="1" dirty="0"/>
              <a:t>何謂與神對齊的心思意念</a:t>
            </a:r>
            <a:r>
              <a:rPr lang="en-US" altLang="zh-TW" sz="4400" b="1" dirty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6175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228398"/>
            <a:ext cx="6934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/>
            <a:r>
              <a:rPr lang="zh-CN" altLang="en-US" sz="4000" b="1" u="sng" dirty="0">
                <a:latin typeface="+mn-ea"/>
              </a:rPr>
              <a:t>属神敬虔的信念</a:t>
            </a:r>
            <a:r>
              <a:rPr lang="zh-CN" altLang="en-US" sz="4000" dirty="0">
                <a:latin typeface="+mn-ea"/>
              </a:rPr>
              <a:t>是那些符合神的话语、本性和个性的</a:t>
            </a:r>
            <a:r>
              <a:rPr lang="zh-CN" altLang="en-US" sz="4000" b="1" dirty="0">
                <a:latin typeface="+mn-ea"/>
              </a:rPr>
              <a:t>信念</a:t>
            </a:r>
            <a:r>
              <a:rPr lang="zh-CN" altLang="en-US" sz="4000" dirty="0">
                <a:latin typeface="+mn-ea"/>
              </a:rPr>
              <a:t>，</a:t>
            </a:r>
            <a:r>
              <a:rPr lang="zh-CN" altLang="en-US" sz="4000" b="1" dirty="0">
                <a:latin typeface="+mn-ea"/>
              </a:rPr>
              <a:t>决定，态度，认同，判断，期望（以为），誓言。</a:t>
            </a:r>
            <a:endParaRPr 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5265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905506"/>
            <a:ext cx="6553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/>
            <a:r>
              <a:rPr lang="zh-CN" altLang="en-US" sz="4000" b="1" u="sng" dirty="0"/>
              <a:t>非神信念</a:t>
            </a:r>
            <a:r>
              <a:rPr lang="zh-CN" altLang="en-US" sz="4000" dirty="0" smtClean="0"/>
              <a:t>是</a:t>
            </a:r>
            <a:endParaRPr lang="en-US" altLang="zh-CN" sz="4000" dirty="0" smtClean="0"/>
          </a:p>
          <a:p>
            <a:pPr lvl="1" fontAlgn="base"/>
            <a:endParaRPr lang="en-US" altLang="zh-CN" sz="4000" dirty="0">
              <a:latin typeface="+mn-ea"/>
            </a:endParaRPr>
          </a:p>
          <a:p>
            <a:pPr lvl="1" fontAlgn="base"/>
            <a:r>
              <a:rPr lang="zh-CN" altLang="en-US" sz="4000" dirty="0"/>
              <a:t>所有不符合神的话语、本性和个性的</a:t>
            </a:r>
            <a:r>
              <a:rPr lang="zh-CN" altLang="en-US" sz="4000" b="1" dirty="0"/>
              <a:t>信念</a:t>
            </a:r>
            <a:r>
              <a:rPr lang="zh-CN" altLang="en-US" sz="4000" dirty="0"/>
              <a:t>，</a:t>
            </a:r>
            <a:r>
              <a:rPr lang="zh-CN" altLang="en-US" sz="4000" b="1" dirty="0"/>
              <a:t>决定，态度，认同，判断，期望（以为），誓言。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42658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905000"/>
            <a:ext cx="70866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/>
              <a:t>典型的非神信念</a:t>
            </a:r>
            <a:r>
              <a:rPr lang="en-US" sz="4000" b="1" dirty="0"/>
              <a:t>:   </a:t>
            </a:r>
            <a:r>
              <a:rPr lang="zh-TW" altLang="en-US" sz="4000" dirty="0"/>
              <a:t>一个信念基于我们经验的事实，看起来以为是绝对真实的，但是根据神的真理，却是绝对错误的。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1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228398"/>
            <a:ext cx="685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/>
            <a:r>
              <a:rPr lang="zh-CN" altLang="en-US" sz="4000" b="1" u="sng" dirty="0">
                <a:latin typeface="+mn-ea"/>
              </a:rPr>
              <a:t>属神敬虔的信念</a:t>
            </a:r>
            <a:r>
              <a:rPr lang="zh-CN" altLang="en-US" sz="4000" dirty="0" smtClean="0">
                <a:latin typeface="+mn-ea"/>
              </a:rPr>
              <a:t>是那</a:t>
            </a:r>
            <a:r>
              <a:rPr lang="zh-CN" altLang="en-US" sz="4000" dirty="0">
                <a:latin typeface="+mn-ea"/>
              </a:rPr>
              <a:t>些符合神的话语、本性和个性的</a:t>
            </a:r>
            <a:r>
              <a:rPr lang="zh-CN" altLang="en-US" sz="4000" b="1" dirty="0">
                <a:latin typeface="+mn-ea"/>
              </a:rPr>
              <a:t>信念</a:t>
            </a:r>
            <a:r>
              <a:rPr lang="zh-CN" altLang="en-US" sz="4000" dirty="0">
                <a:latin typeface="+mn-ea"/>
              </a:rPr>
              <a:t>，</a:t>
            </a:r>
            <a:r>
              <a:rPr lang="zh-CN" altLang="en-US" sz="4000" b="1" dirty="0">
                <a:latin typeface="+mn-ea"/>
              </a:rPr>
              <a:t>决定，态度，认同，判断，期望（以为），誓言。</a:t>
            </a:r>
            <a:endParaRPr lang="en-US" sz="4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414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90600"/>
            <a:ext cx="7696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羅</a:t>
            </a:r>
            <a:r>
              <a:rPr 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12:2  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效法這個世界，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心意更新而變化，叫你們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察驗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何為神的</a:t>
            </a:r>
            <a:r>
              <a:rPr lang="zh-TW" altLang="en-US" sz="36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善良、純全、可喜悅的旨意</a:t>
            </a:r>
            <a:r>
              <a:rPr lang="zh-TW" altLang="en-US" sz="36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林后 </a:t>
            </a:r>
            <a:r>
              <a:rPr 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10:4b-5  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攻破坚固的营垒。将各样的计谋，各样拦阻人认识　神的那些自高之事一概攻破了，又将人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所有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的心意夺回，使他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顺服基督。 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7739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248" y="1550221"/>
            <a:ext cx="708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帖前 </a:t>
            </a:r>
            <a:r>
              <a:rPr 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5:16-18 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要常常喜樂， 不住的禱告， 凡事謝恩；因為這是神在基督耶穌裡向你們所定的旨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意。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0480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295400"/>
            <a:ext cx="7315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/>
              <a:t>為何要建立與神對齊的心思意</a:t>
            </a:r>
            <a:r>
              <a:rPr lang="zh-TW" altLang="en-US" sz="4000" b="1" dirty="0" smtClean="0"/>
              <a:t>念</a:t>
            </a:r>
            <a:endParaRPr lang="en-US" altLang="zh-TW" sz="4000" b="1" dirty="0"/>
          </a:p>
          <a:p>
            <a:r>
              <a:rPr lang="en-US" sz="4000" b="1" dirty="0" smtClean="0"/>
              <a:t> </a:t>
            </a:r>
          </a:p>
          <a:p>
            <a:r>
              <a:rPr lang="en-US" sz="4000" b="1" dirty="0" smtClean="0"/>
              <a:t> </a:t>
            </a:r>
            <a:r>
              <a:rPr lang="en-US" sz="4000" b="1" dirty="0"/>
              <a:t>--</a:t>
            </a:r>
            <a:r>
              <a:rPr lang="zh-TW" altLang="en-US" sz="4000" b="1" dirty="0"/>
              <a:t>約瑟的例子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45585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990600"/>
            <a:ext cx="7239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創</a:t>
            </a:r>
            <a:r>
              <a:rPr 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39:9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我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怎能做這大惡，得罪神呢</a:t>
            </a:r>
            <a:r>
              <a:rPr 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? </a:t>
            </a:r>
            <a:endParaRPr lang="en-US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創</a:t>
            </a:r>
            <a:r>
              <a:rPr 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45:5 - 8 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現在，不要因為把我賣到這裡自憂自恨。這是神差我在你們以先來，為要保全生命。 神差我在你們以先來，為要給你們存留餘種在世上，又要大施拯救，保全你們的生命。 這樣看來，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差我到這裡來的不是你們，乃是神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6693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066800"/>
            <a:ext cx="7162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000" b="1" dirty="0" smtClean="0"/>
          </a:p>
          <a:p>
            <a:r>
              <a:rPr lang="zh-TW" altLang="en-US" sz="4000" b="1" dirty="0" smtClean="0"/>
              <a:t>如</a:t>
            </a:r>
            <a:r>
              <a:rPr lang="zh-TW" altLang="en-US" sz="4000" b="1" dirty="0"/>
              <a:t>何建立與神對齊的心思意念</a:t>
            </a:r>
            <a:r>
              <a:rPr lang="en-US" sz="4000" b="1" dirty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5989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219201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/>
              <a:t>天父，你如何看这件事</a:t>
            </a:r>
            <a:r>
              <a:rPr lang="zh-TW" altLang="en-US" sz="3600" b="1" dirty="0" smtClean="0"/>
              <a:t>？</a:t>
            </a:r>
            <a:endParaRPr lang="en-US" altLang="zh-TW" sz="3600" b="1" dirty="0" smtClean="0"/>
          </a:p>
          <a:p>
            <a:endParaRPr lang="en-US" altLang="zh-TW" sz="3600" b="1" dirty="0" smtClean="0">
              <a:latin typeface="+mn-ea"/>
            </a:endParaRPr>
          </a:p>
          <a:p>
            <a:r>
              <a:rPr lang="en-US" sz="3600" b="1" dirty="0" smtClean="0"/>
              <a:t> </a:t>
            </a:r>
            <a:r>
              <a:rPr lang="en-US" sz="3600" b="1" dirty="0"/>
              <a:t>“</a:t>
            </a:r>
            <a:r>
              <a:rPr lang="zh-TW" altLang="en-US" sz="3600" b="1" dirty="0"/>
              <a:t>神怎么说</a:t>
            </a:r>
            <a:r>
              <a:rPr lang="en-US" sz="3600" b="1" dirty="0"/>
              <a:t>?” </a:t>
            </a:r>
            <a:r>
              <a:rPr lang="zh-TW" altLang="en-US" sz="3600" b="1" dirty="0"/>
              <a:t>是我們要知道並且同意的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12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838200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zh-TW" altLang="en-US" sz="2800" b="1" dirty="0" smtClean="0"/>
              <a:t>属</a:t>
            </a:r>
            <a:r>
              <a:rPr lang="zh-TW" altLang="en-US" sz="2800" b="1" dirty="0"/>
              <a:t>神信念</a:t>
            </a:r>
            <a:r>
              <a:rPr lang="zh-TW" altLang="en-US" sz="2800" b="1" dirty="0" smtClean="0"/>
              <a:t>的</a:t>
            </a:r>
            <a:r>
              <a:rPr lang="zh-TW" altLang="en-US" sz="2800" b="1" dirty="0"/>
              <a:t>真實</a:t>
            </a:r>
            <a:r>
              <a:rPr lang="zh-TW" altLang="en-US" sz="2800" b="1" dirty="0" smtClean="0"/>
              <a:t>特</a:t>
            </a:r>
            <a:r>
              <a:rPr lang="zh-TW" altLang="en-US" sz="2800" b="1" dirty="0"/>
              <a:t>征</a:t>
            </a:r>
            <a:r>
              <a:rPr lang="en-US" sz="2800" b="1" dirty="0"/>
              <a:t>:</a:t>
            </a:r>
            <a:endParaRPr lang="en-US" sz="2800" dirty="0"/>
          </a:p>
          <a:p>
            <a:pPr fontAlgn="base"/>
            <a:r>
              <a:rPr lang="en-US" sz="2800" dirty="0"/>
              <a:t> 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dirty="0"/>
              <a:t>屬神信念扎根在神的话语中，也扎根在我们的心里 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dirty="0"/>
              <a:t>讓我们的心灵的委身与知识认知上一致的呈現出屬神的信念。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dirty="0"/>
              <a:t>讓屬神信念反映在我们的行动中。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dirty="0"/>
              <a:t>在困难和挑战中坚定不移的堅持屬神信念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箴 </a:t>
            </a:r>
            <a:r>
              <a:rPr 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23:7: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因为他心怎样思量，他为人就是怎样。</a:t>
            </a:r>
            <a:endParaRPr 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8294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609600"/>
            <a:ext cx="7162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/>
              <a:t>改变非神信念到属神信念的五个基本步</a:t>
            </a:r>
            <a:r>
              <a:rPr lang="zh-TW" altLang="en-US" sz="3600" b="1" dirty="0" smtClean="0"/>
              <a:t>骤</a:t>
            </a:r>
            <a:r>
              <a:rPr lang="en-US" altLang="zh-TW" sz="3600" b="1" dirty="0" smtClean="0"/>
              <a:t>:</a:t>
            </a:r>
          </a:p>
          <a:p>
            <a:endParaRPr lang="en-US" sz="3600" dirty="0"/>
          </a:p>
          <a:p>
            <a:pPr lvl="0"/>
            <a:r>
              <a:rPr lang="en-US" altLang="zh-TW" sz="3600" b="1" dirty="0" smtClean="0"/>
              <a:t>1.</a:t>
            </a:r>
            <a:r>
              <a:rPr lang="zh-TW" altLang="en-US" sz="3600" b="1" dirty="0" smtClean="0"/>
              <a:t> 认</a:t>
            </a:r>
            <a:r>
              <a:rPr lang="zh-TW" altLang="en-US" sz="3600" b="1" dirty="0"/>
              <a:t>出非神信念</a:t>
            </a:r>
            <a:endParaRPr lang="en-US" sz="3600" dirty="0"/>
          </a:p>
          <a:p>
            <a:pPr lvl="0"/>
            <a:r>
              <a:rPr lang="en-US" altLang="zh-TW" sz="3600" b="1" dirty="0" smtClean="0"/>
              <a:t>2.</a:t>
            </a:r>
            <a:r>
              <a:rPr lang="zh-TW" altLang="en-US" sz="3600" b="1" dirty="0" smtClean="0"/>
              <a:t> 写</a:t>
            </a:r>
            <a:r>
              <a:rPr lang="zh-TW" altLang="en-US" sz="3600" b="1" dirty="0"/>
              <a:t>出非神信念</a:t>
            </a:r>
            <a:endParaRPr lang="en-US" sz="3600" dirty="0"/>
          </a:p>
          <a:p>
            <a:pPr lvl="0"/>
            <a:r>
              <a:rPr lang="en-US" altLang="zh-TW" sz="3600" b="1" dirty="0" smtClean="0"/>
              <a:t>3.</a:t>
            </a:r>
            <a:r>
              <a:rPr lang="zh-TW" altLang="en-US" sz="3600" b="1" dirty="0" smtClean="0"/>
              <a:t> 找</a:t>
            </a:r>
            <a:r>
              <a:rPr lang="zh-TW" altLang="en-US" sz="3600" b="1" dirty="0"/>
              <a:t>出核心根源</a:t>
            </a:r>
            <a:endParaRPr lang="en-US" sz="3600" dirty="0"/>
          </a:p>
          <a:p>
            <a:pPr lvl="0"/>
            <a:r>
              <a:rPr lang="en-US" altLang="zh-TW" sz="3600" b="1" dirty="0" smtClean="0"/>
              <a:t>4.</a:t>
            </a:r>
            <a:r>
              <a:rPr lang="zh-TW" altLang="en-US" sz="3600" b="1" dirty="0" smtClean="0"/>
              <a:t> 写</a:t>
            </a:r>
            <a:r>
              <a:rPr lang="zh-TW" altLang="en-US" sz="3600" b="1" dirty="0"/>
              <a:t>出属神信念</a:t>
            </a:r>
            <a:endParaRPr lang="en-US" sz="3600" dirty="0"/>
          </a:p>
          <a:p>
            <a:pPr lvl="0"/>
            <a:r>
              <a:rPr lang="en-US" altLang="zh-TW" sz="3600" b="1" dirty="0" smtClean="0"/>
              <a:t>5.</a:t>
            </a:r>
            <a:r>
              <a:rPr lang="zh-TW" altLang="en-US" sz="3600" b="1" dirty="0" smtClean="0"/>
              <a:t> 加</a:t>
            </a:r>
            <a:r>
              <a:rPr lang="zh-TW" altLang="en-US" sz="3600" b="1" dirty="0"/>
              <a:t>上圣经经文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58330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14400"/>
            <a:ext cx="7391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+mj-ea"/>
                <a:ea typeface="+mj-ea"/>
              </a:rPr>
              <a:t>每个非神信念的能力已被破除，但你必须保持向旧的思想习惯</a:t>
            </a:r>
            <a:r>
              <a:rPr lang="zh-TW" altLang="en-US" sz="2800" b="1" u="sng" dirty="0">
                <a:latin typeface="+mj-ea"/>
                <a:ea typeface="+mj-ea"/>
              </a:rPr>
              <a:t>关上大门</a:t>
            </a:r>
            <a:r>
              <a:rPr lang="zh-TW" altLang="en-US" sz="2800" b="1" dirty="0">
                <a:latin typeface="+mj-ea"/>
                <a:ea typeface="+mj-ea"/>
              </a:rPr>
              <a:t>。  </a:t>
            </a:r>
            <a:endParaRPr lang="en-US" sz="2800" dirty="0">
              <a:latin typeface="+mj-ea"/>
              <a:ea typeface="+mj-ea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+mj-ea"/>
                <a:ea typeface="+mj-ea"/>
              </a:rPr>
              <a:t>掌管你的心思意念</a:t>
            </a:r>
            <a:r>
              <a:rPr lang="en-US" sz="2800" b="1" dirty="0">
                <a:latin typeface="+mj-ea"/>
                <a:ea typeface="+mj-ea"/>
              </a:rPr>
              <a:t>/</a:t>
            </a:r>
            <a:r>
              <a:rPr lang="zh-TW" altLang="en-US" sz="2800" b="1" dirty="0">
                <a:latin typeface="+mj-ea"/>
                <a:ea typeface="+mj-ea"/>
              </a:rPr>
              <a:t>思想。 </a:t>
            </a:r>
            <a:endParaRPr lang="en-US" sz="2800" dirty="0">
              <a:latin typeface="+mj-ea"/>
              <a:ea typeface="+mj-ea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+mj-ea"/>
                <a:ea typeface="+mj-ea"/>
              </a:rPr>
              <a:t>站稳立场。</a:t>
            </a:r>
            <a:endParaRPr lang="en-US" sz="2800" dirty="0">
              <a:latin typeface="+mj-ea"/>
              <a:ea typeface="+mj-ea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+mj-ea"/>
                <a:ea typeface="+mj-ea"/>
              </a:rPr>
              <a:t>负起责任。 </a:t>
            </a:r>
            <a:endParaRPr lang="en-US" sz="2800" dirty="0">
              <a:latin typeface="+mj-ea"/>
              <a:ea typeface="+mj-ea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+mj-ea"/>
                <a:ea typeface="+mj-ea"/>
              </a:rPr>
              <a:t>调整你的属神信念，更向你的心说话。并为此找出圣经根据。 </a:t>
            </a:r>
            <a:endParaRPr lang="en-US" sz="2800" dirty="0">
              <a:latin typeface="+mj-ea"/>
              <a:ea typeface="+mj-ea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+mj-ea"/>
                <a:ea typeface="+mj-ea"/>
              </a:rPr>
              <a:t>持续一个月以上每天两次默想和宣告你的属神信念，一直到你新的（思想</a:t>
            </a:r>
            <a:r>
              <a:rPr lang="en-US" sz="2800" b="1" dirty="0">
                <a:latin typeface="+mj-ea"/>
                <a:ea typeface="+mj-ea"/>
              </a:rPr>
              <a:t>/</a:t>
            </a:r>
            <a:r>
              <a:rPr lang="zh-TW" altLang="en-US" sz="2800" b="1" dirty="0">
                <a:latin typeface="+mj-ea"/>
                <a:ea typeface="+mj-ea"/>
              </a:rPr>
              <a:t>行为）习惯模式形成。  </a:t>
            </a:r>
            <a:endParaRPr lang="en-US" sz="2800" dirty="0">
              <a:latin typeface="+mj-ea"/>
              <a:ea typeface="+mj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+mj-ea"/>
                <a:ea typeface="+mj-ea"/>
              </a:rPr>
              <a:t>耶稣是神的唯一要求，也是唯一使我们得自由的途径。</a:t>
            </a:r>
            <a:endParaRPr lang="en-US" sz="2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30689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828800"/>
            <a:ext cx="74675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/>
              <a:t>你</a:t>
            </a:r>
            <a:r>
              <a:rPr lang="zh-TW" altLang="en-US" sz="4400" dirty="0" smtClean="0"/>
              <a:t>在生</a:t>
            </a:r>
            <a:r>
              <a:rPr lang="zh-TW" altLang="en-US" sz="4400" dirty="0"/>
              <a:t>命中</a:t>
            </a:r>
            <a:r>
              <a:rPr lang="en-US" altLang="zh-TW" sz="4400" dirty="0"/>
              <a:t>[</a:t>
            </a:r>
            <a:r>
              <a:rPr lang="zh-TW" altLang="en-US" sz="4400" dirty="0"/>
              <a:t>練習</a:t>
            </a:r>
            <a:r>
              <a:rPr lang="en-US" altLang="zh-TW" sz="4400" dirty="0"/>
              <a:t>]</a:t>
            </a:r>
            <a:r>
              <a:rPr lang="zh-TW" altLang="en-US" sz="4400" dirty="0"/>
              <a:t>甚麼</a:t>
            </a:r>
            <a:r>
              <a:rPr lang="en-US" altLang="zh-TW" sz="4400" dirty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87090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1" y="1752600"/>
            <a:ext cx="7239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/>
              <a:t>你</a:t>
            </a:r>
            <a:r>
              <a:rPr lang="zh-TW" altLang="en-US" sz="4400" dirty="0" smtClean="0"/>
              <a:t>的</a:t>
            </a:r>
            <a:r>
              <a:rPr lang="zh-TW" altLang="en-US" sz="4400" dirty="0"/>
              <a:t>心思中還有甚麼</a:t>
            </a:r>
            <a:r>
              <a:rPr lang="zh-TW" altLang="en-US" sz="4400" dirty="0" smtClean="0"/>
              <a:t>是</a:t>
            </a:r>
            <a:endParaRPr lang="en-US" altLang="zh-TW" sz="4400" dirty="0" smtClean="0"/>
          </a:p>
          <a:p>
            <a:r>
              <a:rPr lang="zh-TW" altLang="en-US" sz="4400" dirty="0" smtClean="0"/>
              <a:t>與</a:t>
            </a:r>
            <a:r>
              <a:rPr lang="zh-TW" altLang="en-US" sz="4400" dirty="0"/>
              <a:t>神的想法不同</a:t>
            </a:r>
            <a:r>
              <a:rPr lang="zh-TW" altLang="en-US" sz="4400" dirty="0" smtClean="0"/>
              <a:t>的</a:t>
            </a:r>
            <a:r>
              <a:rPr lang="en-US" altLang="zh-TW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91830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914401"/>
            <a:ext cx="7315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清泉退修會第一梯次主題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芥菜種的信心，打碎不信的靈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向苦毒告別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領受祝福，砍斷咒詛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罪咎，羞恥，定罪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從虐待的傷痛中，昂首走出來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抖掉驕傲的靈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復活的生命，勝過死亡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5919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834763"/>
            <a:ext cx="6705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清泉退修會第二梯次主題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徹底的饒恕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趕走懼怕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勝過上癮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進入聖潔的關係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我不再受掌控之靈的掌控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不再憤怒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從貧窮進到富足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1951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914400"/>
            <a:ext cx="7086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清泉退修會第三梯次主題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醫治被遺棄的記憶和傷痛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走出自我憎恨的牢籠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從拒絕進到接納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看穿仇敵的心思掌控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拋開受害者的心態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走出宗教之靈的綑綁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我不再是孤兒了</a:t>
            </a:r>
            <a:endParaRPr 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1780575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41001</TotalTime>
  <Words>1088</Words>
  <Application>Microsoft Office PowerPoint</Application>
  <PresentationFormat>On-screen Show (4:3)</PresentationFormat>
  <Paragraphs>84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標楷體</vt:lpstr>
      <vt:lpstr>方正姚体</vt:lpstr>
      <vt:lpstr>微軟正黑體</vt:lpstr>
      <vt:lpstr>Arial</vt:lpstr>
      <vt:lpstr>Calibri</vt:lpstr>
      <vt:lpstr>Georgia</vt:lpstr>
      <vt:lpstr>Trebuchet MS</vt:lpstr>
      <vt:lpstr>Slipstream</vt:lpstr>
      <vt:lpstr>建立與神對齊的心思意念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建立與神對齊的心思意念</dc:title>
  <dc:creator>Nanyue</dc:creator>
  <cp:lastModifiedBy>He5778Lord</cp:lastModifiedBy>
  <cp:revision>36</cp:revision>
  <dcterms:created xsi:type="dcterms:W3CDTF">2018-08-10T02:44:03Z</dcterms:created>
  <dcterms:modified xsi:type="dcterms:W3CDTF">2019-04-15T20:42:25Z</dcterms:modified>
</cp:coreProperties>
</file>