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0765" r:id="rId10"/>
    <p:sldMasterId id="2147500801" r:id="rId11"/>
  </p:sldMasterIdLst>
  <p:notesMasterIdLst>
    <p:notesMasterId r:id="rId27"/>
  </p:notesMasterIdLst>
  <p:sldIdLst>
    <p:sldId id="9003" r:id="rId12"/>
    <p:sldId id="9253" r:id="rId13"/>
    <p:sldId id="265" r:id="rId14"/>
    <p:sldId id="267" r:id="rId15"/>
    <p:sldId id="260" r:id="rId16"/>
    <p:sldId id="262" r:id="rId17"/>
    <p:sldId id="269" r:id="rId18"/>
    <p:sldId id="258" r:id="rId19"/>
    <p:sldId id="270" r:id="rId20"/>
    <p:sldId id="271" r:id="rId21"/>
    <p:sldId id="272" r:id="rId22"/>
    <p:sldId id="273" r:id="rId23"/>
    <p:sldId id="9185" r:id="rId24"/>
    <p:sldId id="9250" r:id="rId25"/>
    <p:sldId id="9251" r:id="rId26"/>
  </p:sldIdLst>
  <p:sldSz cx="9144000" cy="6858000" type="screen4x3"/>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7D5F5"/>
    <a:srgbClr val="95F62A"/>
    <a:srgbClr val="B9F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7726" autoAdjust="0"/>
    <p:restoredTop sz="94670" autoAdjust="0"/>
  </p:normalViewPr>
  <p:slideViewPr>
    <p:cSldViewPr snapToGrid="0" snapToObjects="1">
      <p:cViewPr varScale="1">
        <p:scale>
          <a:sx n="79" d="100"/>
          <a:sy n="79" d="100"/>
        </p:scale>
        <p:origin x="450" y="42"/>
      </p:cViewPr>
      <p:guideLst>
        <p:guide orient="horz" pos="2160"/>
        <p:guide pos="2880"/>
      </p:guideLst>
    </p:cSldViewPr>
  </p:slideViewPr>
  <p:outlineViewPr>
    <p:cViewPr>
      <p:scale>
        <a:sx n="33" d="100"/>
        <a:sy n="33" d="100"/>
      </p:scale>
      <p:origin x="0" y="-42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5/20/2019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27475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8" y="1428739"/>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a:t>Click to edit Master title style</a:t>
            </a:r>
            <a:endParaRPr lang="en-GB" dirty="0"/>
          </a:p>
        </p:txBody>
      </p:sp>
      <p:sp>
        <p:nvSpPr>
          <p:cNvPr id="3" name="Subtitle 2"/>
          <p:cNvSpPr>
            <a:spLocks noGrp="1"/>
          </p:cNvSpPr>
          <p:nvPr>
            <p:ph type="subTitle" idx="1"/>
          </p:nvPr>
        </p:nvSpPr>
        <p:spPr>
          <a:xfrm>
            <a:off x="1142977" y="6000775"/>
            <a:ext cx="7786742"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2" y="642927"/>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a:t>Click to edit Master title style</a:t>
            </a:r>
            <a:endParaRPr lang="en-GB" dirty="0"/>
          </a:p>
        </p:txBody>
      </p:sp>
      <p:sp>
        <p:nvSpPr>
          <p:cNvPr id="3" name="Text Placeholder 2"/>
          <p:cNvSpPr>
            <a:spLocks noGrp="1"/>
          </p:cNvSpPr>
          <p:nvPr>
            <p:ph type="body" idx="1"/>
          </p:nvPr>
        </p:nvSpPr>
        <p:spPr>
          <a:xfrm>
            <a:off x="642912" y="5214959"/>
            <a:ext cx="77724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659" y="3071855"/>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42845"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3"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7"/>
            <a:ext cx="7643834" cy="1357300"/>
          </a:xfrm>
        </p:spPr>
        <p:txBody>
          <a:bodyPr anchor="t" anchorCtr="0"/>
          <a:lstStyle>
            <a:lvl1pPr algn="l">
              <a:defRPr sz="4000" b="1"/>
            </a:lvl1pPr>
          </a:lstStyle>
          <a:p>
            <a:r>
              <a:rPr lang="en-US"/>
              <a:t>Click to edit Master title style</a:t>
            </a:r>
            <a:endParaRPr lang="en-GB" dirty="0"/>
          </a:p>
        </p:txBody>
      </p:sp>
      <p:sp>
        <p:nvSpPr>
          <p:cNvPr id="3" name="Content Placeholder 2"/>
          <p:cNvSpPr>
            <a:spLocks noGrp="1"/>
          </p:cNvSpPr>
          <p:nvPr>
            <p:ph idx="1"/>
          </p:nvPr>
        </p:nvSpPr>
        <p:spPr>
          <a:xfrm>
            <a:off x="3786183" y="1500247"/>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142849" y="1500184"/>
            <a:ext cx="3500462"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4" y="5505577"/>
            <a:ext cx="8715436" cy="446027"/>
          </a:xfrm>
        </p:spPr>
        <p:txBody>
          <a:bodyPr anchor="b"/>
          <a:lstStyle>
            <a:lvl1pPr algn="r">
              <a:defRPr sz="2400" b="1"/>
            </a:lvl1pPr>
          </a:lstStyle>
          <a:p>
            <a:r>
              <a:rPr lang="en-US"/>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214284" y="6072323"/>
            <a:ext cx="8715436"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5/20/2019</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79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79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5/20/2019</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94" y="4194286"/>
            <a:ext cx="6018212" cy="1470025"/>
          </a:xfrm>
        </p:spPr>
        <p:txBody>
          <a:bodyPr/>
          <a:lstStyle>
            <a:lvl1pPr>
              <a:defRPr/>
            </a:lvl1pPr>
          </a:lstStyle>
          <a:p>
            <a:pPr lvl="0"/>
            <a:r>
              <a:rPr lang="zh-CN" altLang="zh-TW" noProof="0"/>
              <a:t>单击此处编辑母版标题样式</a:t>
            </a:r>
          </a:p>
        </p:txBody>
      </p:sp>
      <p:sp>
        <p:nvSpPr>
          <p:cNvPr id="2052" name="Rectangle 4"/>
          <p:cNvSpPr>
            <a:spLocks noGrp="1" noChangeArrowheads="1"/>
          </p:cNvSpPr>
          <p:nvPr>
            <p:ph type="subTitle" idx="1"/>
          </p:nvPr>
        </p:nvSpPr>
        <p:spPr>
          <a:xfrm>
            <a:off x="1594" y="3617956"/>
            <a:ext cx="6018212" cy="576263"/>
          </a:xfrm>
        </p:spPr>
        <p:txBody>
          <a:bodyPr/>
          <a:lstStyle>
            <a:lvl1pPr marL="0" indent="0">
              <a:buFontTx/>
              <a:buNone/>
              <a:defRPr/>
            </a:lvl1pPr>
          </a:lstStyle>
          <a:p>
            <a:pPr lvl="0"/>
            <a:r>
              <a:rPr lang="zh-CN" altLang="zh-TW" noProof="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6"/>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91"/>
            <a:ext cx="77724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828675" y="1990783"/>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84799" y="1990783"/>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6" y="273191"/>
            <a:ext cx="3008313" cy="1162051"/>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3" y="2732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56" y="1435162"/>
            <a:ext cx="3008313"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6"/>
            <a:ext cx="5486400" cy="566740"/>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83"/>
            <a:ext cx="54864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1792288" y="5367460"/>
            <a:ext cx="54864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906" y="846219"/>
            <a:ext cx="1889125" cy="5175251"/>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828676" y="846219"/>
            <a:ext cx="5519738" cy="5175251"/>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508"/>
            <a:ext cx="7772400" cy="1470025"/>
          </a:xfrm>
          <a:prstGeom prst="rect">
            <a:avLst/>
          </a:prstGeom>
        </p:spPr>
        <p:txBody>
          <a:bodyPr lIns="91326" tIns="45664" rIns="91326" bIns="45664"/>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a:t>按一下以編輯母片副標題樣式</a:t>
            </a:r>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a:t>按一下以編輯母片標題樣式</a:t>
            </a:r>
          </a:p>
        </p:txBody>
      </p:sp>
      <p:sp>
        <p:nvSpPr>
          <p:cNvPr id="3" name="內容版面配置區 2"/>
          <p:cNvSpPr>
            <a:spLocks noGrp="1"/>
          </p:cNvSpPr>
          <p:nvPr>
            <p:ph idx="1"/>
          </p:nvPr>
        </p:nvSpPr>
        <p:spPr>
          <a:xfrm>
            <a:off x="457200" y="1600255"/>
            <a:ext cx="8229600" cy="4525963"/>
          </a:xfrm>
          <a:prstGeom prst="rect">
            <a:avLst/>
          </a:prstGeom>
        </p:spPr>
        <p:txBody>
          <a:bodyPr lIns="91326" tIns="45664" rIns="91326" bIns="45664"/>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7007"/>
            <a:ext cx="7772400" cy="1362075"/>
          </a:xfrm>
          <a:prstGeom prst="rect">
            <a:avLst/>
          </a:prstGeom>
        </p:spPr>
        <p:txBody>
          <a:bodyPr lIns="91326" tIns="45664" rIns="91326" bIns="45664"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61"/>
            <a:ext cx="77724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a:t>按一下以編輯母片標題樣式</a:t>
            </a:r>
          </a:p>
        </p:txBody>
      </p:sp>
      <p:sp>
        <p:nvSpPr>
          <p:cNvPr id="3" name="內容版面配置區 2"/>
          <p:cNvSpPr>
            <a:spLocks noGrp="1"/>
          </p:cNvSpPr>
          <p:nvPr>
            <p:ph sz="half" idx="1"/>
          </p:nvPr>
        </p:nvSpPr>
        <p:spPr>
          <a:xfrm>
            <a:off x="457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47"/>
            <a:ext cx="4040188"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86" y="1535147"/>
            <a:ext cx="4041775"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86" y="2174875"/>
            <a:ext cx="4041775"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a:t>按一下以編輯母片標題樣式</a:t>
            </a:r>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107"/>
            <a:ext cx="3008313" cy="1162051"/>
          </a:xfrm>
          <a:prstGeom prst="rect">
            <a:avLst/>
          </a:prstGeom>
        </p:spPr>
        <p:txBody>
          <a:bodyPr lIns="91326" tIns="45664" rIns="91326" bIns="45664"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158"/>
            <a:ext cx="5111750"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32" y="1435133"/>
            <a:ext cx="3008313"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59"/>
            <a:ext cx="5486400" cy="566739"/>
          </a:xfrm>
          <a:prstGeom prst="rect">
            <a:avLst/>
          </a:prstGeom>
        </p:spPr>
        <p:txBody>
          <a:bodyPr lIns="91326" tIns="45664" rIns="91326" bIns="45664"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83"/>
            <a:ext cx="54864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77"/>
            <a:ext cx="54864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a:t>按一下以編輯母片標題樣式</a:t>
            </a:r>
          </a:p>
        </p:txBody>
      </p:sp>
      <p:sp>
        <p:nvSpPr>
          <p:cNvPr id="3" name="直排文字版面配置區 2"/>
          <p:cNvSpPr>
            <a:spLocks noGrp="1"/>
          </p:cNvSpPr>
          <p:nvPr>
            <p:ph type="body" orient="vert" idx="1"/>
          </p:nvPr>
        </p:nvSpPr>
        <p:spPr>
          <a:xfrm>
            <a:off x="457200" y="1600255"/>
            <a:ext cx="8229600" cy="4525963"/>
          </a:xfrm>
          <a:prstGeom prst="rect">
            <a:avLst/>
          </a:prstGeom>
        </p:spPr>
        <p:txBody>
          <a:bodyPr vert="eaVert" lIns="91326" tIns="45664" rIns="91326" bIns="45664"/>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745"/>
            <a:ext cx="2057400" cy="5851525"/>
          </a:xfrm>
          <a:prstGeom prst="rect">
            <a:avLst/>
          </a:prstGeom>
        </p:spPr>
        <p:txBody>
          <a:bodyPr vert="eaVert" lIns="91326" tIns="45664" rIns="91326" bIns="45664"/>
          <a:lstStyle/>
          <a:p>
            <a:r>
              <a:rPr lang="zh-TW" altLang="en-US"/>
              <a:t>按一下以編輯母片標題樣式</a:t>
            </a:r>
          </a:p>
        </p:txBody>
      </p:sp>
      <p:sp>
        <p:nvSpPr>
          <p:cNvPr id="3" name="直排文字版面配置區 2"/>
          <p:cNvSpPr>
            <a:spLocks noGrp="1"/>
          </p:cNvSpPr>
          <p:nvPr>
            <p:ph type="body" orient="vert" idx="1"/>
          </p:nvPr>
        </p:nvSpPr>
        <p:spPr>
          <a:xfrm>
            <a:off x="457200" y="274745"/>
            <a:ext cx="6019800" cy="5851525"/>
          </a:xfrm>
          <a:prstGeom prst="rect">
            <a:avLst/>
          </a:prstGeom>
        </p:spPr>
        <p:txBody>
          <a:bodyPr vert="eaVert" lIns="91326" tIns="45664" rIns="91326" bIns="45664"/>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1"/>
            <a:ext cx="77724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457200" y="1600245"/>
            <a:ext cx="82296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58"/>
            <a:ext cx="77724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51"/>
            <a:ext cx="77724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457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8"/>
            <a:ext cx="4040188"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53" y="1535118"/>
            <a:ext cx="4041775"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53" y="2174875"/>
            <a:ext cx="4041775"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050"/>
            <a:ext cx="3008313"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108"/>
            <a:ext cx="5111750"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32" y="1435123"/>
            <a:ext cx="3008313"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83"/>
            <a:ext cx="54864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1600245"/>
            <a:ext cx="82296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96"/>
            <a:ext cx="20574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274696"/>
            <a:ext cx="60198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第一段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第一段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5" name="文字版面配置區 2"/>
          <p:cNvSpPr>
            <a:spLocks noGrp="1"/>
          </p:cNvSpPr>
          <p:nvPr>
            <p:ph type="body" sz="quarter" idx="14" hasCustomPrompt="1"/>
          </p:nvPr>
        </p:nvSpPr>
        <p:spPr>
          <a:xfrm>
            <a:off x="-43200" y="1800000"/>
            <a:ext cx="1979960"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a:t>按母片文字編號</a:t>
            </a:r>
          </a:p>
        </p:txBody>
      </p:sp>
      <p:sp>
        <p:nvSpPr>
          <p:cNvPr id="17" name="直排文字版面配置區 4"/>
          <p:cNvSpPr>
            <a:spLocks noGrp="1"/>
          </p:cNvSpPr>
          <p:nvPr>
            <p:ph type="body" orient="vert" sz="quarter" idx="15" hasCustomPrompt="1"/>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按編輯母片標題樣式</a:t>
            </a:r>
          </a:p>
        </p:txBody>
      </p:sp>
    </p:spTree>
    <p:extLst>
      <p:ext uri="{BB962C8B-B14F-4D97-AF65-F5344CB8AC3E}">
        <p14:creationId xmlns:p14="http://schemas.microsoft.com/office/powerpoint/2010/main" val="10527536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第一段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a:t>第一段</a:t>
            </a:r>
            <a:endParaRPr lang="zh-TW" altLang="en-US" dirty="0"/>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13399001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a:t>副歌</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a:t>副歌</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5" name="文字版面配置區 2"/>
          <p:cNvSpPr>
            <a:spLocks noGrp="1"/>
          </p:cNvSpPr>
          <p:nvPr>
            <p:ph type="body" sz="quarter" idx="14" hasCustomPrompt="1"/>
          </p:nvPr>
        </p:nvSpPr>
        <p:spPr>
          <a:xfrm>
            <a:off x="-43200" y="1800000"/>
            <a:ext cx="1979960"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a:t>按母片文字編號</a:t>
            </a:r>
          </a:p>
        </p:txBody>
      </p:sp>
      <p:sp>
        <p:nvSpPr>
          <p:cNvPr id="17" name="直排文字版面配置區 4"/>
          <p:cNvSpPr>
            <a:spLocks noGrp="1"/>
          </p:cNvSpPr>
          <p:nvPr>
            <p:ph type="body" orient="vert" sz="quarter" idx="15" hasCustomPrompt="1"/>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按編輯母片標題樣式</a:t>
            </a:r>
          </a:p>
        </p:txBody>
      </p:sp>
    </p:spTree>
    <p:extLst>
      <p:ext uri="{BB962C8B-B14F-4D97-AF65-F5344CB8AC3E}">
        <p14:creationId xmlns:p14="http://schemas.microsoft.com/office/powerpoint/2010/main" val="40447175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a:t>副歌</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a:t>副歌</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7456044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尾句</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尾句</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3835454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a:t>第二段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a:t>第二段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12203121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第三段或橋段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第三段或橋段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226787208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第四段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第四段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15241451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第五段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a:t>第五段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32301275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a:t>第一段</a:t>
            </a:r>
            <a:endParaRPr lang="zh-TW" altLang="en-US" dirty="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a:t>第一段</a:t>
            </a:r>
            <a:endParaRPr lang="zh-TW" altLang="en-US" dirty="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5" name="文字版面配置區 2"/>
          <p:cNvSpPr>
            <a:spLocks noGrp="1"/>
          </p:cNvSpPr>
          <p:nvPr>
            <p:ph type="body" sz="quarter" idx="14" hasCustomPrompt="1"/>
          </p:nvPr>
        </p:nvSpPr>
        <p:spPr>
          <a:xfrm>
            <a:off x="396000" y="1700213"/>
            <a:ext cx="234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a:t>按母片文字編號</a:t>
            </a:r>
          </a:p>
        </p:txBody>
      </p:sp>
      <p:sp>
        <p:nvSpPr>
          <p:cNvPr id="17" name="直排文字版面配置區 4"/>
          <p:cNvSpPr>
            <a:spLocks noGrp="1"/>
          </p:cNvSpPr>
          <p:nvPr>
            <p:ph type="body" orient="vert" sz="quarter" idx="15" hasCustomPrompt="1"/>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a:t>按編輯母片標題樣式</a:t>
            </a:r>
          </a:p>
        </p:txBody>
      </p:sp>
    </p:spTree>
    <p:extLst>
      <p:ext uri="{BB962C8B-B14F-4D97-AF65-F5344CB8AC3E}">
        <p14:creationId xmlns:p14="http://schemas.microsoft.com/office/powerpoint/2010/main" val="30774380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a:t>第一段</a:t>
            </a:r>
            <a:endParaRPr lang="zh-TW" altLang="en-US" dirty="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a:t>第一段</a:t>
            </a:r>
            <a:endParaRPr lang="zh-TW" altLang="en-US" dirty="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24492886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a:t>副歌</a:t>
            </a:r>
            <a:endParaRPr lang="zh-TW" altLang="en-US" dirty="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a:t>副歌</a:t>
            </a:r>
            <a:endParaRPr lang="zh-TW" altLang="en-US" dirty="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5" name="文字版面配置區 2"/>
          <p:cNvSpPr>
            <a:spLocks noGrp="1"/>
          </p:cNvSpPr>
          <p:nvPr>
            <p:ph type="body" sz="quarter" idx="14" hasCustomPrompt="1"/>
          </p:nvPr>
        </p:nvSpPr>
        <p:spPr>
          <a:xfrm>
            <a:off x="396000" y="1700213"/>
            <a:ext cx="234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a:t>按母片文字編號</a:t>
            </a:r>
          </a:p>
        </p:txBody>
      </p:sp>
      <p:sp>
        <p:nvSpPr>
          <p:cNvPr id="17" name="直排文字版面配置區 4"/>
          <p:cNvSpPr>
            <a:spLocks noGrp="1"/>
          </p:cNvSpPr>
          <p:nvPr>
            <p:ph type="body" orient="vert" sz="quarter" idx="15" hasCustomPrompt="1"/>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a:t>按編輯母片標題樣式</a:t>
            </a:r>
          </a:p>
        </p:txBody>
      </p:sp>
    </p:spTree>
    <p:extLst>
      <p:ext uri="{BB962C8B-B14F-4D97-AF65-F5344CB8AC3E}">
        <p14:creationId xmlns:p14="http://schemas.microsoft.com/office/powerpoint/2010/main" val="3820481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a:t>副歌</a:t>
            </a:r>
            <a:endParaRPr lang="zh-TW" altLang="en-US" dirty="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a:t>副歌</a:t>
            </a:r>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5626101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a:t>尾句</a:t>
            </a:r>
            <a:endParaRPr lang="zh-TW" altLang="en-US" dirty="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a:t>尾句</a:t>
            </a:r>
            <a:endParaRPr lang="zh-TW" altLang="en-US" dirty="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7883539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a:t>第二段</a:t>
            </a:r>
            <a:endParaRPr lang="zh-TW" altLang="en-US" dirty="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a:t>第二段</a:t>
            </a:r>
            <a:endParaRPr lang="zh-TW" altLang="en-US" dirty="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12047551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a:t>第三段或橋段</a:t>
            </a:r>
            <a:endParaRPr lang="zh-TW" altLang="en-US" dirty="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a:t>第三段或橋段</a:t>
            </a:r>
            <a:endParaRPr lang="zh-TW" altLang="en-US" dirty="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16083304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a:t>第四段</a:t>
            </a:r>
            <a:endParaRPr lang="zh-TW" altLang="en-US" dirty="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a:t>第四段</a:t>
            </a:r>
            <a:endParaRPr lang="zh-TW" altLang="en-US" dirty="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9259498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a:t>第五段</a:t>
            </a:r>
            <a:endParaRPr lang="zh-TW" altLang="en-US" dirty="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a:t>第五段</a:t>
            </a:r>
            <a:endParaRPr lang="zh-TW" altLang="en-US" dirty="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a:t>按母片文字編號</a:t>
            </a:r>
          </a:p>
        </p:txBody>
      </p:sp>
    </p:spTree>
    <p:extLst>
      <p:ext uri="{BB962C8B-B14F-4D97-AF65-F5344CB8AC3E}">
        <p14:creationId xmlns:p14="http://schemas.microsoft.com/office/powerpoint/2010/main" val="29278166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43200" y="1800000"/>
            <a:ext cx="1979960"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43200" y="1800000"/>
            <a:ext cx="1979960"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396000" y="1700213"/>
            <a:ext cx="234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396000" y="1700213"/>
            <a:ext cx="234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371824" y="3886647"/>
            <a:ext cx="6400354" cy="1752451"/>
          </a:xfrm>
          <a:prstGeom prst="rect">
            <a:avLst/>
          </a:prstGeom>
        </p:spPr>
        <p:txBody>
          <a:bodyPr vert="horz"/>
          <a:lstStyle>
            <a:lvl1pPr marL="0" indent="0" algn="ctr">
              <a:buNone/>
              <a:defRPr/>
            </a:lvl1pPr>
            <a:lvl2pPr marL="321457" indent="0" algn="ctr">
              <a:buNone/>
              <a:defRPr/>
            </a:lvl2pPr>
            <a:lvl3pPr marL="642915" indent="0" algn="ctr">
              <a:buNone/>
              <a:defRPr/>
            </a:lvl3pPr>
            <a:lvl4pPr marL="964372" indent="0" algn="ctr">
              <a:buNone/>
              <a:defRPr/>
            </a:lvl4pPr>
            <a:lvl5pPr marL="1285829" indent="0" algn="ctr">
              <a:buNone/>
              <a:defRPr/>
            </a:lvl5pPr>
            <a:lvl6pPr marL="1607287" indent="0" algn="ctr">
              <a:buNone/>
              <a:defRPr/>
            </a:lvl6pPr>
            <a:lvl7pPr marL="1928744" indent="0" algn="ctr">
              <a:buNone/>
              <a:defRPr/>
            </a:lvl7pPr>
            <a:lvl8pPr marL="2250201" indent="0" algn="ctr">
              <a:buNone/>
              <a:defRPr/>
            </a:lvl8pPr>
            <a:lvl9pPr marL="2571659" indent="0" algn="ctr">
              <a:buNone/>
              <a:defRPr/>
            </a:lvl9pPr>
          </a:lstStyle>
          <a:p>
            <a:r>
              <a:rPr lang="en-US"/>
              <a:t>Click to edit Master subtitle style</a:t>
            </a:r>
          </a:p>
        </p:txBody>
      </p:sp>
    </p:spTree>
    <p:extLst>
      <p:ext uri="{BB962C8B-B14F-4D97-AF65-F5344CB8AC3E}">
        <p14:creationId xmlns:p14="http://schemas.microsoft.com/office/powerpoint/2010/main" val="2404744724"/>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a:lstStyle/>
          <a:p>
            <a:r>
              <a:rPr lang="en-US"/>
              <a:t>Click to edit Master title style</a:t>
            </a:r>
          </a:p>
        </p:txBody>
      </p:sp>
      <p:sp>
        <p:nvSpPr>
          <p:cNvPr id="3" name="Content Placeholder 2"/>
          <p:cNvSpPr>
            <a:spLocks noGrp="1"/>
          </p:cNvSpPr>
          <p:nvPr>
            <p:ph idx="1"/>
          </p:nvPr>
        </p:nvSpPr>
        <p:spPr>
          <a:xfrm>
            <a:off x="457647" y="1600647"/>
            <a:ext cx="8228707" cy="4525119"/>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1925645"/>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1"/>
            <a:ext cx="7772176" cy="1361777"/>
          </a:xfrm>
          <a:prstGeom prst="rect">
            <a:avLst/>
          </a:prstGeom>
        </p:spPr>
        <p:txBody>
          <a:bodyPr vert="horz" anchor="t"/>
          <a:lstStyle>
            <a:lvl1pPr algn="l">
              <a:defRPr sz="2812" b="1" cap="all"/>
            </a:lvl1pPr>
          </a:lstStyle>
          <a:p>
            <a:r>
              <a:rPr lang="en-US"/>
              <a:t>Click to edit Master title style</a:t>
            </a:r>
          </a:p>
        </p:txBody>
      </p:sp>
      <p:sp>
        <p:nvSpPr>
          <p:cNvPr id="3" name="Text Placeholder 2"/>
          <p:cNvSpPr>
            <a:spLocks noGrp="1"/>
          </p:cNvSpPr>
          <p:nvPr>
            <p:ph type="body" idx="1"/>
          </p:nvPr>
        </p:nvSpPr>
        <p:spPr>
          <a:xfrm>
            <a:off x="722189" y="2906613"/>
            <a:ext cx="7772176" cy="1500188"/>
          </a:xfrm>
          <a:prstGeom prst="rect">
            <a:avLst/>
          </a:prstGeom>
        </p:spPr>
        <p:txBody>
          <a:bodyPr vert="horz" anchor="b"/>
          <a:lstStyle>
            <a:lvl1pPr marL="0" indent="0">
              <a:buNone/>
              <a:defRPr sz="1406"/>
            </a:lvl1pPr>
            <a:lvl2pPr marL="321457" indent="0">
              <a:buNone/>
              <a:defRPr sz="1266"/>
            </a:lvl2pPr>
            <a:lvl3pPr marL="642915" indent="0">
              <a:buNone/>
              <a:defRPr sz="1125"/>
            </a:lvl3pPr>
            <a:lvl4pPr marL="964372" indent="0">
              <a:buNone/>
              <a:defRPr sz="984"/>
            </a:lvl4pPr>
            <a:lvl5pPr marL="1285829" indent="0">
              <a:buNone/>
              <a:defRPr sz="984"/>
            </a:lvl5pPr>
            <a:lvl6pPr marL="1607287" indent="0">
              <a:buNone/>
              <a:defRPr sz="984"/>
            </a:lvl6pPr>
            <a:lvl7pPr marL="1928744" indent="0">
              <a:buNone/>
              <a:defRPr sz="984"/>
            </a:lvl7pPr>
            <a:lvl8pPr marL="2250201" indent="0">
              <a:buNone/>
              <a:defRPr sz="984"/>
            </a:lvl8pPr>
            <a:lvl9pPr marL="2571659" indent="0">
              <a:buNone/>
              <a:defRPr sz="984"/>
            </a:lvl9pPr>
          </a:lstStyle>
          <a:p>
            <a:pPr lvl="0"/>
            <a:r>
              <a:rPr lang="en-US"/>
              <a:t>Click to edit Master text styles</a:t>
            </a:r>
          </a:p>
        </p:txBody>
      </p:sp>
    </p:spTree>
    <p:extLst>
      <p:ext uri="{BB962C8B-B14F-4D97-AF65-F5344CB8AC3E}">
        <p14:creationId xmlns:p14="http://schemas.microsoft.com/office/powerpoint/2010/main" val="1901983814"/>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457647" y="1600647"/>
            <a:ext cx="4060775" cy="4525119"/>
          </a:xfrm>
          <a:prstGeom prst="rect">
            <a:avLst/>
          </a:prstGeom>
        </p:spPr>
        <p:txBody>
          <a:bodyPr vert="horz"/>
          <a:lstStyle>
            <a:lvl1pPr>
              <a:defRPr sz="1969"/>
            </a:lvl1pPr>
            <a:lvl2pPr>
              <a:defRPr sz="1687"/>
            </a:lvl2pPr>
            <a:lvl3pPr>
              <a:defRPr sz="1406"/>
            </a:lvl3pPr>
            <a:lvl4pPr>
              <a:defRPr sz="1266"/>
            </a:lvl4pPr>
            <a:lvl5pPr>
              <a:defRPr sz="1266"/>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5579" y="1600647"/>
            <a:ext cx="4060775" cy="4525119"/>
          </a:xfrm>
          <a:prstGeom prst="rect">
            <a:avLst/>
          </a:prstGeom>
        </p:spPr>
        <p:txBody>
          <a:bodyPr vert="horz"/>
          <a:lstStyle>
            <a:lvl1pPr>
              <a:defRPr sz="1969"/>
            </a:lvl1pPr>
            <a:lvl2pPr>
              <a:defRPr sz="1687"/>
            </a:lvl2pPr>
            <a:lvl3pPr>
              <a:defRPr sz="1406"/>
            </a:lvl3pPr>
            <a:lvl4pPr>
              <a:defRPr sz="1266"/>
            </a:lvl4pPr>
            <a:lvl5pPr>
              <a:defRPr sz="1266"/>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7388424"/>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457647" y="1534791"/>
            <a:ext cx="4039568" cy="639589"/>
          </a:xfrm>
          <a:prstGeom prst="rect">
            <a:avLst/>
          </a:prstGeom>
        </p:spPr>
        <p:txBody>
          <a:bodyPr vert="horz"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a:t>Click to edit Master text styles</a:t>
            </a:r>
          </a:p>
        </p:txBody>
      </p:sp>
      <p:sp>
        <p:nvSpPr>
          <p:cNvPr id="4" name="Content Placeholder 3"/>
          <p:cNvSpPr>
            <a:spLocks noGrp="1"/>
          </p:cNvSpPr>
          <p:nvPr>
            <p:ph sz="half" idx="2"/>
          </p:nvPr>
        </p:nvSpPr>
        <p:spPr>
          <a:xfrm>
            <a:off x="457647" y="2174379"/>
            <a:ext cx="4039568" cy="3951387"/>
          </a:xfrm>
          <a:prstGeom prst="rect">
            <a:avLst/>
          </a:prstGeom>
        </p:spPr>
        <p:txBody>
          <a:bodyPr vert="horz"/>
          <a:lstStyle>
            <a:lvl1pPr>
              <a:defRPr sz="1687"/>
            </a:lvl1pPr>
            <a:lvl2pPr>
              <a:defRPr sz="1406"/>
            </a:lvl2pPr>
            <a:lvl3pPr>
              <a:defRPr sz="1266"/>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4555" y="1534791"/>
            <a:ext cx="4041799" cy="639589"/>
          </a:xfrm>
          <a:prstGeom prst="rect">
            <a:avLst/>
          </a:prstGeom>
        </p:spPr>
        <p:txBody>
          <a:bodyPr vert="horz"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a:t>Click to edit Master text styles</a:t>
            </a:r>
          </a:p>
        </p:txBody>
      </p:sp>
      <p:sp>
        <p:nvSpPr>
          <p:cNvPr id="6" name="Content Placeholder 5"/>
          <p:cNvSpPr>
            <a:spLocks noGrp="1"/>
          </p:cNvSpPr>
          <p:nvPr>
            <p:ph sz="quarter" idx="4"/>
          </p:nvPr>
        </p:nvSpPr>
        <p:spPr>
          <a:xfrm>
            <a:off x="4644555" y="2174379"/>
            <a:ext cx="4041799" cy="3951387"/>
          </a:xfrm>
          <a:prstGeom prst="rect">
            <a:avLst/>
          </a:prstGeom>
        </p:spPr>
        <p:txBody>
          <a:bodyPr vert="horz"/>
          <a:lstStyle>
            <a:lvl1pPr>
              <a:defRPr sz="1687"/>
            </a:lvl1pPr>
            <a:lvl2pPr>
              <a:defRPr sz="1406"/>
            </a:lvl2pPr>
            <a:lvl3pPr>
              <a:defRPr sz="1266"/>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9768769"/>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416222601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8962620"/>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3473"/>
            <a:ext cx="3008189" cy="1161975"/>
          </a:xfrm>
          <a:prstGeom prst="rect">
            <a:avLst/>
          </a:prstGeom>
        </p:spPr>
        <p:txBody>
          <a:bodyPr vert="horz" anchor="b"/>
          <a:lstStyle>
            <a:lvl1pPr algn="l">
              <a:defRPr sz="1406" b="1"/>
            </a:lvl1pPr>
          </a:lstStyle>
          <a:p>
            <a:r>
              <a:rPr lang="en-US"/>
              <a:t>Click to edit Master title style</a:t>
            </a:r>
          </a:p>
        </p:txBody>
      </p:sp>
      <p:sp>
        <p:nvSpPr>
          <p:cNvPr id="3" name="Content Placeholder 2"/>
          <p:cNvSpPr>
            <a:spLocks noGrp="1"/>
          </p:cNvSpPr>
          <p:nvPr>
            <p:ph idx="1"/>
          </p:nvPr>
        </p:nvSpPr>
        <p:spPr>
          <a:xfrm>
            <a:off x="3575224" y="273472"/>
            <a:ext cx="5111130" cy="5852294"/>
          </a:xfrm>
          <a:prstGeom prst="rect">
            <a:avLst/>
          </a:prstGeom>
        </p:spPr>
        <p:txBody>
          <a:bodyPr vert="horz"/>
          <a:lstStyle>
            <a:lvl1pPr>
              <a:defRPr sz="2250"/>
            </a:lvl1pPr>
            <a:lvl2pPr>
              <a:defRPr sz="1969"/>
            </a:lvl2pPr>
            <a:lvl3pPr>
              <a:defRPr sz="1687"/>
            </a:lvl3pPr>
            <a:lvl4pPr>
              <a:defRPr sz="1406"/>
            </a:lvl4pPr>
            <a:lvl5pPr>
              <a:defRPr sz="1406"/>
            </a:lvl5pPr>
            <a:lvl6pPr>
              <a:defRPr sz="1406"/>
            </a:lvl6pPr>
            <a:lvl7pPr>
              <a:defRPr sz="1406"/>
            </a:lvl7pPr>
            <a:lvl8pPr>
              <a:defRPr sz="1406"/>
            </a:lvl8pPr>
            <a:lvl9pPr>
              <a:defRPr sz="140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647" y="1435448"/>
            <a:ext cx="3008189" cy="4690318"/>
          </a:xfrm>
          <a:prstGeom prst="rect">
            <a:avLst/>
          </a:prstGeom>
        </p:spPr>
        <p:txBody>
          <a:bodyPr vert="horz"/>
          <a:lstStyle>
            <a:lvl1pPr marL="0" indent="0">
              <a:buNone/>
              <a:defRPr sz="984"/>
            </a:lvl1pPr>
            <a:lvl2pPr marL="321457" indent="0">
              <a:buNone/>
              <a:defRPr sz="844"/>
            </a:lvl2pPr>
            <a:lvl3pPr marL="642915" indent="0">
              <a:buNone/>
              <a:defRPr sz="703"/>
            </a:lvl3pPr>
            <a:lvl4pPr marL="964372" indent="0">
              <a:buNone/>
              <a:defRPr sz="633"/>
            </a:lvl4pPr>
            <a:lvl5pPr marL="1285829" indent="0">
              <a:buNone/>
              <a:defRPr sz="633"/>
            </a:lvl5pPr>
            <a:lvl6pPr marL="1607287" indent="0">
              <a:buNone/>
              <a:defRPr sz="633"/>
            </a:lvl6pPr>
            <a:lvl7pPr marL="1928744" indent="0">
              <a:buNone/>
              <a:defRPr sz="633"/>
            </a:lvl7pPr>
            <a:lvl8pPr marL="2250201" indent="0">
              <a:buNone/>
              <a:defRPr sz="633"/>
            </a:lvl8pPr>
            <a:lvl9pPr marL="2571659" indent="0">
              <a:buNone/>
              <a:defRPr sz="633"/>
            </a:lvl9pPr>
          </a:lstStyle>
          <a:p>
            <a:pPr lvl="0"/>
            <a:r>
              <a:rPr lang="en-US"/>
              <a:t>Click to edit Master text styles</a:t>
            </a:r>
          </a:p>
        </p:txBody>
      </p:sp>
    </p:spTree>
    <p:extLst>
      <p:ext uri="{BB962C8B-B14F-4D97-AF65-F5344CB8AC3E}">
        <p14:creationId xmlns:p14="http://schemas.microsoft.com/office/powerpoint/2010/main" val="4149185071"/>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35" y="4800824"/>
            <a:ext cx="5486177" cy="567035"/>
          </a:xfrm>
          <a:prstGeom prst="rect">
            <a:avLst/>
          </a:prstGeom>
        </p:spPr>
        <p:txBody>
          <a:bodyPr vert="horz" anchor="b"/>
          <a:lstStyle>
            <a:lvl1pPr algn="l">
              <a:defRPr sz="1406" b="1"/>
            </a:lvl1pPr>
          </a:lstStyle>
          <a:p>
            <a:r>
              <a:rPr lang="en-US"/>
              <a:t>Click to edit Master title style</a:t>
            </a:r>
          </a:p>
        </p:txBody>
      </p:sp>
      <p:sp>
        <p:nvSpPr>
          <p:cNvPr id="3" name="Picture Placeholder 2"/>
          <p:cNvSpPr>
            <a:spLocks noGrp="1"/>
          </p:cNvSpPr>
          <p:nvPr>
            <p:ph type="pic" idx="1"/>
          </p:nvPr>
        </p:nvSpPr>
        <p:spPr>
          <a:xfrm>
            <a:off x="1792635" y="612800"/>
            <a:ext cx="5486177" cy="4114354"/>
          </a:xfrm>
          <a:prstGeom prst="rect">
            <a:avLst/>
          </a:prstGeom>
        </p:spPr>
        <p:txBody>
          <a:bodyPr vert="horz"/>
          <a:lstStyle>
            <a:lvl1pPr marL="0" indent="0">
              <a:buNone/>
              <a:defRPr sz="2250"/>
            </a:lvl1pPr>
            <a:lvl2pPr marL="321457" indent="0">
              <a:buNone/>
              <a:defRPr sz="1969"/>
            </a:lvl2pPr>
            <a:lvl3pPr marL="642915" indent="0">
              <a:buNone/>
              <a:defRPr sz="1687"/>
            </a:lvl3pPr>
            <a:lvl4pPr marL="964372" indent="0">
              <a:buNone/>
              <a:defRPr sz="1406"/>
            </a:lvl4pPr>
            <a:lvl5pPr marL="1285829" indent="0">
              <a:buNone/>
              <a:defRPr sz="1406"/>
            </a:lvl5pPr>
            <a:lvl6pPr marL="1607287" indent="0">
              <a:buNone/>
              <a:defRPr sz="1406"/>
            </a:lvl6pPr>
            <a:lvl7pPr marL="1928744" indent="0">
              <a:buNone/>
              <a:defRPr sz="1406"/>
            </a:lvl7pPr>
            <a:lvl8pPr marL="2250201" indent="0">
              <a:buNone/>
              <a:defRPr sz="1406"/>
            </a:lvl8pPr>
            <a:lvl9pPr marL="2571659" indent="0">
              <a:buNone/>
              <a:defRPr sz="1406"/>
            </a:lvl9pPr>
          </a:lstStyle>
          <a:p>
            <a:pPr lvl="0"/>
            <a:endParaRPr lang="en-US" noProof="0">
              <a:sym typeface="Gill Sans" charset="0"/>
            </a:endParaRPr>
          </a:p>
        </p:txBody>
      </p:sp>
      <p:sp>
        <p:nvSpPr>
          <p:cNvPr id="4" name="Text Placeholder 3"/>
          <p:cNvSpPr>
            <a:spLocks noGrp="1"/>
          </p:cNvSpPr>
          <p:nvPr>
            <p:ph type="body" sz="half" idx="2"/>
          </p:nvPr>
        </p:nvSpPr>
        <p:spPr>
          <a:xfrm>
            <a:off x="1792635" y="5367859"/>
            <a:ext cx="5486177" cy="804788"/>
          </a:xfrm>
          <a:prstGeom prst="rect">
            <a:avLst/>
          </a:prstGeom>
        </p:spPr>
        <p:txBody>
          <a:bodyPr vert="horz"/>
          <a:lstStyle>
            <a:lvl1pPr marL="0" indent="0">
              <a:buNone/>
              <a:defRPr sz="984"/>
            </a:lvl1pPr>
            <a:lvl2pPr marL="321457" indent="0">
              <a:buNone/>
              <a:defRPr sz="844"/>
            </a:lvl2pPr>
            <a:lvl3pPr marL="642915" indent="0">
              <a:buNone/>
              <a:defRPr sz="703"/>
            </a:lvl3pPr>
            <a:lvl4pPr marL="964372" indent="0">
              <a:buNone/>
              <a:defRPr sz="633"/>
            </a:lvl4pPr>
            <a:lvl5pPr marL="1285829" indent="0">
              <a:buNone/>
              <a:defRPr sz="633"/>
            </a:lvl5pPr>
            <a:lvl6pPr marL="1607287" indent="0">
              <a:buNone/>
              <a:defRPr sz="633"/>
            </a:lvl6pPr>
            <a:lvl7pPr marL="1928744" indent="0">
              <a:buNone/>
              <a:defRPr sz="633"/>
            </a:lvl7pPr>
            <a:lvl8pPr marL="2250201" indent="0">
              <a:buNone/>
              <a:defRPr sz="633"/>
            </a:lvl8pPr>
            <a:lvl9pPr marL="2571659" indent="0">
              <a:buNone/>
              <a:defRPr sz="633"/>
            </a:lvl9pPr>
          </a:lstStyle>
          <a:p>
            <a:pPr lvl="0"/>
            <a:r>
              <a:rPr lang="en-US"/>
              <a:t>Click to edit Master text styles</a:t>
            </a:r>
          </a:p>
        </p:txBody>
      </p:sp>
    </p:spTree>
    <p:extLst>
      <p:ext uri="{BB962C8B-B14F-4D97-AF65-F5344CB8AC3E}">
        <p14:creationId xmlns:p14="http://schemas.microsoft.com/office/powerpoint/2010/main" val="1005311911"/>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647" y="1600647"/>
            <a:ext cx="8228707" cy="452511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0009955"/>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177" y="274588"/>
            <a:ext cx="2057176" cy="585117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647" y="274588"/>
            <a:ext cx="6064374" cy="585117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49714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85682392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3003628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08172397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69009481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006087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78237677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45455147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3620296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766139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91457126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7054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7"/>
            <a:ext cx="7643834" cy="1357300"/>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740"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a:t>单击此处编辑母版标题样式</a:t>
            </a:r>
          </a:p>
        </p:txBody>
      </p:sp>
      <p:sp>
        <p:nvSpPr>
          <p:cNvPr id="1028" name="Rectangle 4"/>
          <p:cNvSpPr>
            <a:spLocks noGrp="1" noChangeArrowheads="1"/>
          </p:cNvSpPr>
          <p:nvPr>
            <p:ph type="body" idx="1"/>
          </p:nvPr>
        </p:nvSpPr>
        <p:spPr bwMode="auto">
          <a:xfrm>
            <a:off x="828740" y="1990783"/>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a:t>单击此处编辑母版文本样式</a:t>
            </a:r>
          </a:p>
          <a:p>
            <a:pPr lvl="1"/>
            <a:r>
              <a:rPr lang="zh-CN" altLang="zh-TW"/>
              <a:t>第二级</a:t>
            </a:r>
          </a:p>
          <a:p>
            <a:pPr lvl="2"/>
            <a:r>
              <a:rPr lang="zh-CN" altLang="zh-TW"/>
              <a:t>第三级</a:t>
            </a:r>
          </a:p>
          <a:p>
            <a:pPr lvl="3"/>
            <a:r>
              <a:rPr lang="zh-CN" altLang="zh-TW"/>
              <a:t>第四级</a:t>
            </a:r>
          </a:p>
          <a:p>
            <a:pPr lvl="4"/>
            <a:r>
              <a:rPr lang="zh-CN" altLang="zh-TW"/>
              <a:t>第五级</a:t>
            </a:r>
          </a:p>
        </p:txBody>
      </p:sp>
      <p:sp>
        <p:nvSpPr>
          <p:cNvPr id="1029" name="Rectangle 5"/>
          <p:cNvSpPr>
            <a:spLocks noGrp="1" noChangeArrowheads="1"/>
          </p:cNvSpPr>
          <p:nvPr>
            <p:ph type="dt" sz="half" idx="2"/>
          </p:nvPr>
        </p:nvSpPr>
        <p:spPr bwMode="auto">
          <a:xfrm>
            <a:off x="457202"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a:solidFill>
                <a:srgbClr val="000000"/>
              </a:solidFill>
            </a:endParaRPr>
          </a:p>
        </p:txBody>
      </p:sp>
      <p:sp>
        <p:nvSpPr>
          <p:cNvPr id="1030" name="Rectangle 6"/>
          <p:cNvSpPr>
            <a:spLocks noGrp="1" noChangeArrowheads="1"/>
          </p:cNvSpPr>
          <p:nvPr>
            <p:ph type="ftr" sz="quarter" idx="3"/>
          </p:nvPr>
        </p:nvSpPr>
        <p:spPr bwMode="auto">
          <a:xfrm>
            <a:off x="3124201" y="6245367"/>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a:solidFill>
                <a:srgbClr val="000000"/>
              </a:solidFill>
            </a:endParaRPr>
          </a:p>
        </p:txBody>
      </p:sp>
      <p:sp>
        <p:nvSpPr>
          <p:cNvPr id="1031" name="Rectangle 7"/>
          <p:cNvSpPr>
            <a:spLocks noGrp="1" noChangeArrowheads="1"/>
          </p:cNvSpPr>
          <p:nvPr>
            <p:ph type="sldNum" sz="quarter" idx="4"/>
          </p:nvPr>
        </p:nvSpPr>
        <p:spPr bwMode="auto">
          <a:xfrm>
            <a:off x="6553200"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6"/>
            <a:ext cx="2160588"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5"/>
            <a:ext cx="2160588"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4223206"/>
      </p:ext>
    </p:extLst>
  </p:cSld>
  <p:clrMap bg1="lt1" tx1="dk1" bg2="lt2" tx2="dk2" accent1="accent1" accent2="accent2" accent3="accent3" accent4="accent4" accent5="accent5" accent6="accent6" hlink="hlink" folHlink="folHlink"/>
  <p:sldLayoutIdLst>
    <p:sldLayoutId id="2147500766" r:id="rId1"/>
    <p:sldLayoutId id="2147500767" r:id="rId2"/>
    <p:sldLayoutId id="2147500768" r:id="rId3"/>
    <p:sldLayoutId id="2147500769" r:id="rId4"/>
    <p:sldLayoutId id="2147500770" r:id="rId5"/>
    <p:sldLayoutId id="2147500771" r:id="rId6"/>
    <p:sldLayoutId id="2147500772" r:id="rId7"/>
    <p:sldLayoutId id="2147500773" r:id="rId8"/>
    <p:sldLayoutId id="2147500774" r:id="rId9"/>
    <p:sldLayoutId id="2147500775" r:id="rId10"/>
    <p:sldLayoutId id="2147500776" r:id="rId11"/>
  </p:sldLayoutIdLst>
  <p:transition/>
  <p:txStyles>
    <p:titleStyle>
      <a:lvl1pPr algn="ctr" rtl="0" eaLnBrk="0" fontAlgn="base" hangingPunct="0">
        <a:spcBef>
          <a:spcPct val="0"/>
        </a:spcBef>
        <a:spcAft>
          <a:spcPct val="0"/>
        </a:spcAft>
        <a:defRPr sz="5906">
          <a:solidFill>
            <a:schemeClr val="tx1"/>
          </a:solidFill>
          <a:latin typeface="+mj-lt"/>
          <a:ea typeface="+mj-ea"/>
          <a:cs typeface="+mj-cs"/>
          <a:sym typeface="Gill Sans" charset="0"/>
        </a:defRPr>
      </a:lvl1pPr>
      <a:lvl2pPr algn="ctr" rtl="0" eaLnBrk="0" fontAlgn="base" hangingPunct="0">
        <a:spcBef>
          <a:spcPct val="0"/>
        </a:spcBef>
        <a:spcAft>
          <a:spcPct val="0"/>
        </a:spcAft>
        <a:defRPr sz="5906">
          <a:solidFill>
            <a:schemeClr val="tx1"/>
          </a:solidFill>
          <a:latin typeface="Gill Sans" charset="0"/>
          <a:ea typeface="Heiti TC Light" charset="0"/>
          <a:cs typeface="Heiti TC Light" charset="0"/>
          <a:sym typeface="Gill Sans" charset="0"/>
        </a:defRPr>
      </a:lvl2pPr>
      <a:lvl3pPr algn="ctr" rtl="0" eaLnBrk="0" fontAlgn="base" hangingPunct="0">
        <a:spcBef>
          <a:spcPct val="0"/>
        </a:spcBef>
        <a:spcAft>
          <a:spcPct val="0"/>
        </a:spcAft>
        <a:defRPr sz="5906">
          <a:solidFill>
            <a:schemeClr val="tx1"/>
          </a:solidFill>
          <a:latin typeface="Gill Sans" charset="0"/>
          <a:ea typeface="Heiti TC Light" charset="0"/>
          <a:cs typeface="Heiti TC Light" charset="0"/>
          <a:sym typeface="Gill Sans" charset="0"/>
        </a:defRPr>
      </a:lvl3pPr>
      <a:lvl4pPr algn="ctr" rtl="0" eaLnBrk="0" fontAlgn="base" hangingPunct="0">
        <a:spcBef>
          <a:spcPct val="0"/>
        </a:spcBef>
        <a:spcAft>
          <a:spcPct val="0"/>
        </a:spcAft>
        <a:defRPr sz="5906">
          <a:solidFill>
            <a:schemeClr val="tx1"/>
          </a:solidFill>
          <a:latin typeface="Gill Sans" charset="0"/>
          <a:ea typeface="Heiti TC Light" charset="0"/>
          <a:cs typeface="Heiti TC Light" charset="0"/>
          <a:sym typeface="Gill Sans" charset="0"/>
        </a:defRPr>
      </a:lvl4pPr>
      <a:lvl5pPr algn="ctr" rtl="0" eaLnBrk="0" fontAlgn="base" hangingPunct="0">
        <a:spcBef>
          <a:spcPct val="0"/>
        </a:spcBef>
        <a:spcAft>
          <a:spcPct val="0"/>
        </a:spcAft>
        <a:defRPr sz="5906">
          <a:solidFill>
            <a:schemeClr val="tx1"/>
          </a:solidFill>
          <a:latin typeface="Gill Sans" charset="0"/>
          <a:ea typeface="Heiti TC Light" charset="0"/>
          <a:cs typeface="Heiti TC Light" charset="0"/>
          <a:sym typeface="Gill Sans" charset="0"/>
        </a:defRPr>
      </a:lvl5pPr>
      <a:lvl6pPr marL="321457" algn="ctr" rtl="0" fontAlgn="base">
        <a:spcBef>
          <a:spcPct val="0"/>
        </a:spcBef>
        <a:spcAft>
          <a:spcPct val="0"/>
        </a:spcAft>
        <a:defRPr sz="5906">
          <a:solidFill>
            <a:schemeClr val="tx1"/>
          </a:solidFill>
          <a:latin typeface="Gill Sans" charset="0"/>
          <a:ea typeface="Heiti TC Light" charset="0"/>
          <a:cs typeface="Heiti TC Light" charset="0"/>
          <a:sym typeface="Gill Sans" charset="0"/>
        </a:defRPr>
      </a:lvl6pPr>
      <a:lvl7pPr marL="642915" algn="ctr" rtl="0" fontAlgn="base">
        <a:spcBef>
          <a:spcPct val="0"/>
        </a:spcBef>
        <a:spcAft>
          <a:spcPct val="0"/>
        </a:spcAft>
        <a:defRPr sz="5906">
          <a:solidFill>
            <a:schemeClr val="tx1"/>
          </a:solidFill>
          <a:latin typeface="Gill Sans" charset="0"/>
          <a:ea typeface="Heiti TC Light" charset="0"/>
          <a:cs typeface="Heiti TC Light" charset="0"/>
          <a:sym typeface="Gill Sans" charset="0"/>
        </a:defRPr>
      </a:lvl7pPr>
      <a:lvl8pPr marL="964372" algn="ctr" rtl="0" fontAlgn="base">
        <a:spcBef>
          <a:spcPct val="0"/>
        </a:spcBef>
        <a:spcAft>
          <a:spcPct val="0"/>
        </a:spcAft>
        <a:defRPr sz="5906">
          <a:solidFill>
            <a:schemeClr val="tx1"/>
          </a:solidFill>
          <a:latin typeface="Gill Sans" charset="0"/>
          <a:ea typeface="Heiti TC Light" charset="0"/>
          <a:cs typeface="Heiti TC Light" charset="0"/>
          <a:sym typeface="Gill Sans" charset="0"/>
        </a:defRPr>
      </a:lvl8pPr>
      <a:lvl9pPr marL="1285829" algn="ctr" rtl="0" fontAlgn="base">
        <a:spcBef>
          <a:spcPct val="0"/>
        </a:spcBef>
        <a:spcAft>
          <a:spcPct val="0"/>
        </a:spcAft>
        <a:defRPr sz="5906">
          <a:solidFill>
            <a:schemeClr val="tx1"/>
          </a:solidFill>
          <a:latin typeface="Gill Sans" charset="0"/>
          <a:ea typeface="Heiti TC Light" charset="0"/>
          <a:cs typeface="Heiti TC Light" charset="0"/>
          <a:sym typeface="Gill Sans" charset="0"/>
        </a:defRPr>
      </a:lvl9pPr>
    </p:titleStyle>
    <p:bodyStyle>
      <a:lvl1pPr marL="625056" indent="-401822" algn="l" rtl="0" eaLnBrk="0" fontAlgn="base" hangingPunct="0">
        <a:spcBef>
          <a:spcPts val="1687"/>
        </a:spcBef>
        <a:spcAft>
          <a:spcPct val="0"/>
        </a:spcAft>
        <a:buSzPct val="171000"/>
        <a:buFont typeface="Gill Sans" charset="0"/>
        <a:buChar char="•"/>
        <a:defRPr sz="2953">
          <a:solidFill>
            <a:schemeClr val="tx1"/>
          </a:solidFill>
          <a:latin typeface="+mn-lt"/>
          <a:ea typeface="+mn-ea"/>
          <a:cs typeface="+mn-cs"/>
          <a:sym typeface="Gill Sans" charset="0"/>
        </a:defRPr>
      </a:lvl1pPr>
      <a:lvl2pPr marL="937584" indent="-401822" algn="l" rtl="0" eaLnBrk="0" fontAlgn="base" hangingPunct="0">
        <a:spcBef>
          <a:spcPts val="1687"/>
        </a:spcBef>
        <a:spcAft>
          <a:spcPct val="0"/>
        </a:spcAft>
        <a:buSzPct val="171000"/>
        <a:buFont typeface="Gill Sans" charset="0"/>
        <a:buChar char="•"/>
        <a:defRPr sz="2953">
          <a:solidFill>
            <a:schemeClr val="tx1"/>
          </a:solidFill>
          <a:latin typeface="+mn-lt"/>
          <a:ea typeface="+mn-ea"/>
          <a:cs typeface="+mn-cs"/>
          <a:sym typeface="Gill Sans" charset="0"/>
        </a:defRPr>
      </a:lvl2pPr>
      <a:lvl3pPr marL="1250112" indent="-401822" algn="l" rtl="0" eaLnBrk="0" fontAlgn="base" hangingPunct="0">
        <a:spcBef>
          <a:spcPts val="1687"/>
        </a:spcBef>
        <a:spcAft>
          <a:spcPct val="0"/>
        </a:spcAft>
        <a:buSzPct val="171000"/>
        <a:buFont typeface="Gill Sans" charset="0"/>
        <a:buChar char="•"/>
        <a:defRPr sz="2953">
          <a:solidFill>
            <a:schemeClr val="tx1"/>
          </a:solidFill>
          <a:latin typeface="+mn-lt"/>
          <a:ea typeface="+mn-ea"/>
          <a:cs typeface="+mn-cs"/>
          <a:sym typeface="Gill Sans" charset="0"/>
        </a:defRPr>
      </a:lvl3pPr>
      <a:lvl4pPr marL="1562640" indent="-401822" algn="l" rtl="0" eaLnBrk="0" fontAlgn="base" hangingPunct="0">
        <a:spcBef>
          <a:spcPts val="1687"/>
        </a:spcBef>
        <a:spcAft>
          <a:spcPct val="0"/>
        </a:spcAft>
        <a:buSzPct val="171000"/>
        <a:buFont typeface="Gill Sans" charset="0"/>
        <a:buChar char="•"/>
        <a:defRPr sz="2953">
          <a:solidFill>
            <a:schemeClr val="tx1"/>
          </a:solidFill>
          <a:latin typeface="+mn-lt"/>
          <a:ea typeface="+mn-ea"/>
          <a:cs typeface="+mn-cs"/>
          <a:sym typeface="Gill Sans" charset="0"/>
        </a:defRPr>
      </a:lvl4pPr>
      <a:lvl5pPr marL="1875168" indent="-401822" algn="l" rtl="0" eaLnBrk="0" fontAlgn="base" hangingPunct="0">
        <a:spcBef>
          <a:spcPts val="1687"/>
        </a:spcBef>
        <a:spcAft>
          <a:spcPct val="0"/>
        </a:spcAft>
        <a:buSzPct val="171000"/>
        <a:buFont typeface="Gill Sans" charset="0"/>
        <a:buChar char="•"/>
        <a:defRPr sz="2953">
          <a:solidFill>
            <a:schemeClr val="tx1"/>
          </a:solidFill>
          <a:latin typeface="+mn-lt"/>
          <a:ea typeface="+mn-ea"/>
          <a:cs typeface="+mn-cs"/>
          <a:sym typeface="Gill Sans" charset="0"/>
        </a:defRPr>
      </a:lvl5pPr>
      <a:lvl6pPr marL="2196625" indent="-401822" algn="l" rtl="0" fontAlgn="base">
        <a:spcBef>
          <a:spcPts val="1687"/>
        </a:spcBef>
        <a:spcAft>
          <a:spcPct val="0"/>
        </a:spcAft>
        <a:buSzPct val="171000"/>
        <a:buFont typeface="Gill Sans" charset="0"/>
        <a:buChar char="•"/>
        <a:defRPr sz="2953">
          <a:solidFill>
            <a:schemeClr val="tx1"/>
          </a:solidFill>
          <a:latin typeface="+mn-lt"/>
          <a:ea typeface="+mn-ea"/>
          <a:cs typeface="+mn-cs"/>
          <a:sym typeface="Gill Sans" charset="0"/>
        </a:defRPr>
      </a:lvl6pPr>
      <a:lvl7pPr marL="2518082" indent="-401822" algn="l" rtl="0" fontAlgn="base">
        <a:spcBef>
          <a:spcPts val="1687"/>
        </a:spcBef>
        <a:spcAft>
          <a:spcPct val="0"/>
        </a:spcAft>
        <a:buSzPct val="171000"/>
        <a:buFont typeface="Gill Sans" charset="0"/>
        <a:buChar char="•"/>
        <a:defRPr sz="2953">
          <a:solidFill>
            <a:schemeClr val="tx1"/>
          </a:solidFill>
          <a:latin typeface="+mn-lt"/>
          <a:ea typeface="+mn-ea"/>
          <a:cs typeface="+mn-cs"/>
          <a:sym typeface="Gill Sans" charset="0"/>
        </a:defRPr>
      </a:lvl7pPr>
      <a:lvl8pPr marL="2839540" indent="-401822" algn="l" rtl="0" fontAlgn="base">
        <a:spcBef>
          <a:spcPts val="1687"/>
        </a:spcBef>
        <a:spcAft>
          <a:spcPct val="0"/>
        </a:spcAft>
        <a:buSzPct val="171000"/>
        <a:buFont typeface="Gill Sans" charset="0"/>
        <a:buChar char="•"/>
        <a:defRPr sz="2953">
          <a:solidFill>
            <a:schemeClr val="tx1"/>
          </a:solidFill>
          <a:latin typeface="+mn-lt"/>
          <a:ea typeface="+mn-ea"/>
          <a:cs typeface="+mn-cs"/>
          <a:sym typeface="Gill Sans" charset="0"/>
        </a:defRPr>
      </a:lvl8pPr>
      <a:lvl9pPr marL="3160997" indent="-401822" algn="l" rtl="0" fontAlgn="base">
        <a:spcBef>
          <a:spcPts val="1687"/>
        </a:spcBef>
        <a:spcAft>
          <a:spcPct val="0"/>
        </a:spcAft>
        <a:buSzPct val="171000"/>
        <a:buFont typeface="Gill Sans" charset="0"/>
        <a:buChar char="•"/>
        <a:defRPr sz="2953">
          <a:solidFill>
            <a:schemeClr val="tx1"/>
          </a:solidFill>
          <a:latin typeface="+mn-lt"/>
          <a:ea typeface="+mn-ea"/>
          <a:cs typeface="+mn-cs"/>
          <a:sym typeface="Gill Sans" charset="0"/>
        </a:defRPr>
      </a:lvl9pPr>
    </p:bodyStyle>
    <p:otherStyle>
      <a:defPPr>
        <a:defRPr lang="en-US"/>
      </a:defPPr>
      <a:lvl1pPr marL="0" algn="l" defTabSz="321457" rtl="0" eaLnBrk="1" latinLnBrk="0" hangingPunct="1">
        <a:defRPr sz="1266" kern="1200">
          <a:solidFill>
            <a:schemeClr val="tx1"/>
          </a:solidFill>
          <a:latin typeface="+mn-lt"/>
          <a:ea typeface="+mn-ea"/>
          <a:cs typeface="+mn-cs"/>
        </a:defRPr>
      </a:lvl1pPr>
      <a:lvl2pPr marL="321457" algn="l" defTabSz="321457" rtl="0" eaLnBrk="1" latinLnBrk="0" hangingPunct="1">
        <a:defRPr sz="1266" kern="1200">
          <a:solidFill>
            <a:schemeClr val="tx1"/>
          </a:solidFill>
          <a:latin typeface="+mn-lt"/>
          <a:ea typeface="+mn-ea"/>
          <a:cs typeface="+mn-cs"/>
        </a:defRPr>
      </a:lvl2pPr>
      <a:lvl3pPr marL="642915" algn="l" defTabSz="321457" rtl="0" eaLnBrk="1" latinLnBrk="0" hangingPunct="1">
        <a:defRPr sz="1266" kern="1200">
          <a:solidFill>
            <a:schemeClr val="tx1"/>
          </a:solidFill>
          <a:latin typeface="+mn-lt"/>
          <a:ea typeface="+mn-ea"/>
          <a:cs typeface="+mn-cs"/>
        </a:defRPr>
      </a:lvl3pPr>
      <a:lvl4pPr marL="964372" algn="l" defTabSz="321457" rtl="0" eaLnBrk="1" latinLnBrk="0" hangingPunct="1">
        <a:defRPr sz="1266" kern="1200">
          <a:solidFill>
            <a:schemeClr val="tx1"/>
          </a:solidFill>
          <a:latin typeface="+mn-lt"/>
          <a:ea typeface="+mn-ea"/>
          <a:cs typeface="+mn-cs"/>
        </a:defRPr>
      </a:lvl4pPr>
      <a:lvl5pPr marL="1285829" algn="l" defTabSz="321457" rtl="0" eaLnBrk="1" latinLnBrk="0" hangingPunct="1">
        <a:defRPr sz="1266" kern="1200">
          <a:solidFill>
            <a:schemeClr val="tx1"/>
          </a:solidFill>
          <a:latin typeface="+mn-lt"/>
          <a:ea typeface="+mn-ea"/>
          <a:cs typeface="+mn-cs"/>
        </a:defRPr>
      </a:lvl5pPr>
      <a:lvl6pPr marL="1607287" algn="l" defTabSz="321457" rtl="0" eaLnBrk="1" latinLnBrk="0" hangingPunct="1">
        <a:defRPr sz="1266" kern="1200">
          <a:solidFill>
            <a:schemeClr val="tx1"/>
          </a:solidFill>
          <a:latin typeface="+mn-lt"/>
          <a:ea typeface="+mn-ea"/>
          <a:cs typeface="+mn-cs"/>
        </a:defRPr>
      </a:lvl6pPr>
      <a:lvl7pPr marL="1928744" algn="l" defTabSz="321457" rtl="0" eaLnBrk="1" latinLnBrk="0" hangingPunct="1">
        <a:defRPr sz="1266" kern="1200">
          <a:solidFill>
            <a:schemeClr val="tx1"/>
          </a:solidFill>
          <a:latin typeface="+mn-lt"/>
          <a:ea typeface="+mn-ea"/>
          <a:cs typeface="+mn-cs"/>
        </a:defRPr>
      </a:lvl7pPr>
      <a:lvl8pPr marL="2250201" algn="l" defTabSz="321457" rtl="0" eaLnBrk="1" latinLnBrk="0" hangingPunct="1">
        <a:defRPr sz="1266" kern="1200">
          <a:solidFill>
            <a:schemeClr val="tx1"/>
          </a:solidFill>
          <a:latin typeface="+mn-lt"/>
          <a:ea typeface="+mn-ea"/>
          <a:cs typeface="+mn-cs"/>
        </a:defRPr>
      </a:lvl8pPr>
      <a:lvl9pPr marL="2571659" algn="l" defTabSz="321457" rtl="0" eaLnBrk="1" latinLnBrk="0" hangingPunct="1">
        <a:defRPr sz="1266"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531786807"/>
      </p:ext>
    </p:extLst>
  </p:cSld>
  <p:clrMap bg1="lt1" tx1="dk1" bg2="lt2" tx2="dk2" accent1="accent1" accent2="accent2" accent3="accent3" accent4="accent4" accent5="accent5" accent6="accent6" hlink="hlink" folHlink="folHlink"/>
  <p:sldLayoutIdLst>
    <p:sldLayoutId id="2147500802" r:id="rId1"/>
    <p:sldLayoutId id="2147500803" r:id="rId2"/>
    <p:sldLayoutId id="2147500804" r:id="rId3"/>
    <p:sldLayoutId id="2147500805" r:id="rId4"/>
    <p:sldLayoutId id="2147500806" r:id="rId5"/>
    <p:sldLayoutId id="2147500807" r:id="rId6"/>
    <p:sldLayoutId id="2147500808" r:id="rId7"/>
    <p:sldLayoutId id="2147500809" r:id="rId8"/>
    <p:sldLayoutId id="2147500810" r:id="rId9"/>
    <p:sldLayoutId id="2147500811" r:id="rId10"/>
    <p:sldLayoutId id="2147500812"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3.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394105"/>
            <a:ext cx="9144000" cy="187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4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rPr>
              <a:t>Sunday Sermon</a:t>
            </a:r>
            <a:endParaRPr kumimoji="0" lang="en-US" altLang="zh-TW" sz="60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8567812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898" y="-66674"/>
            <a:ext cx="11262099" cy="6857999"/>
          </a:xfrm>
          <a:prstGeom prst="rect">
            <a:avLst/>
          </a:prstGeom>
        </p:spPr>
      </p:pic>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hangingPunct="1">
              <a:spcBef>
                <a:spcPts val="0"/>
              </a:spcBef>
              <a:buNone/>
              <a:defRPr/>
            </a:pPr>
            <a:r>
              <a:rPr kumimoji="1" lang="zh-TW" altLang="en-US" sz="66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一條又新又活的路</a:t>
            </a:r>
            <a:endParaRPr kumimoji="1"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en-US" altLang="zh-TW" sz="4800" b="1" dirty="0">
                <a:solidFill>
                  <a:srgbClr val="FFFFFF"/>
                </a:solidFill>
                <a:latin typeface="Century" panose="02040604050505020304" pitchFamily="18" charset="0"/>
                <a:ea typeface="DFKai-SB" panose="03000509000000000000" pitchFamily="65" charset="-120"/>
                <a:cs typeface="Charis SIL" panose="02000500060000020004" pitchFamily="2" charset="0"/>
              </a:rPr>
              <a:t>A New and Living Way</a:t>
            </a:r>
            <a:endParaRPr kumimoji="0" lang="en-US" altLang="zh-TW" sz="1100" b="1" i="0" u="none" strike="noStrike" kern="0" cap="none" spc="0" normalizeH="0" baseline="0" noProof="0" dirty="0">
              <a:ln>
                <a:noFill/>
              </a:ln>
              <a:solidFill>
                <a:prstClr val="white"/>
              </a:solidFill>
              <a:effectLst/>
              <a:uLnTx/>
              <a:uFillTx/>
              <a:latin typeface="Century" panose="02040604050505020304" pitchFamily="18" charset="0"/>
              <a:ea typeface="DFKai-SB" pitchFamily="65" charset="-120"/>
              <a:cs typeface="Arial"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2800" b="1" kern="0" dirty="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April</a:t>
            </a:r>
            <a:r>
              <a:rPr kumimoji="0" lang="en-US" altLang="zh-TW" sz="2800"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21,  2019</a:t>
            </a:r>
          </a:p>
        </p:txBody>
      </p:sp>
    </p:spTree>
    <p:extLst>
      <p:ext uri="{BB962C8B-B14F-4D97-AF65-F5344CB8AC3E}">
        <p14:creationId xmlns:p14="http://schemas.microsoft.com/office/powerpoint/2010/main" val="3146418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39331-652A-4A23-9E0E-8B0658DADA1D}"/>
              </a:ext>
            </a:extLst>
          </p:cNvPr>
          <p:cNvSpPr>
            <a:spLocks noGrp="1"/>
          </p:cNvSpPr>
          <p:nvPr>
            <p:ph type="ctrTitle"/>
          </p:nvPr>
        </p:nvSpPr>
        <p:spPr>
          <a:xfrm>
            <a:off x="733546" y="1352069"/>
            <a:ext cx="7938786" cy="1215342"/>
          </a:xfrm>
        </p:spPr>
        <p:txBody>
          <a:bodyPr>
            <a:normAutofit fontScale="90000"/>
          </a:bodyPr>
          <a:lstStyle/>
          <a:p>
            <a:r>
              <a:rPr lang="zh-TW" altLang="en-US" sz="4050" b="1" dirty="0"/>
              <a:t>一條又新又活的路</a:t>
            </a:r>
            <a:r>
              <a:rPr lang="en-US" b="1" dirty="0"/>
              <a:t/>
            </a:r>
            <a:br>
              <a:rPr lang="en-US" b="1" dirty="0"/>
            </a:br>
            <a:r>
              <a:rPr lang="en-US" b="1" dirty="0"/>
              <a:t>A New and Living Way</a:t>
            </a:r>
          </a:p>
        </p:txBody>
      </p:sp>
      <p:sp>
        <p:nvSpPr>
          <p:cNvPr id="3" name="Subtitle 2">
            <a:extLst>
              <a:ext uri="{FF2B5EF4-FFF2-40B4-BE49-F238E27FC236}">
                <a16:creationId xmlns:a16="http://schemas.microsoft.com/office/drawing/2014/main" id="{F1DE2B4A-C1AE-4675-9475-5E24702C813A}"/>
              </a:ext>
            </a:extLst>
          </p:cNvPr>
          <p:cNvSpPr>
            <a:spLocks noGrp="1"/>
          </p:cNvSpPr>
          <p:nvPr>
            <p:ph type="subTitle" idx="1"/>
          </p:nvPr>
        </p:nvSpPr>
        <p:spPr>
          <a:xfrm>
            <a:off x="186642" y="2910310"/>
            <a:ext cx="8876336" cy="3020993"/>
          </a:xfrm>
        </p:spPr>
        <p:txBody>
          <a:bodyPr>
            <a:normAutofit fontScale="92500"/>
          </a:bodyPr>
          <a:lstStyle/>
          <a:p>
            <a:pPr algn="l"/>
            <a:r>
              <a:rPr lang="zh-TW" altLang="en-US" sz="2700" b="1" dirty="0"/>
              <a:t>來</a:t>
            </a:r>
            <a:r>
              <a:rPr lang="en-US" sz="2700" b="1" dirty="0"/>
              <a:t>10</a:t>
            </a:r>
            <a:r>
              <a:rPr lang="zh-TW" altLang="en-US" sz="2700" b="1" dirty="0"/>
              <a:t>：</a:t>
            </a:r>
            <a:r>
              <a:rPr lang="en-US" sz="2700" b="1" dirty="0"/>
              <a:t>19-20-</a:t>
            </a:r>
            <a:r>
              <a:rPr lang="zh-TW" altLang="en-US" sz="2700" b="1" dirty="0"/>
              <a:t>弟 兄 們 、 我 們 既 因 耶 穌 的 血 、 得 以 坦 然 進 入 至 聖 所 、是 藉 著 他 給 我 們 開 了 一 條 又 新 又 活 的 路 從 幔 子 經 過 、 這 幔 子 就 是 他 的 身 體 ．</a:t>
            </a:r>
            <a:endParaRPr lang="en-US" sz="2700" b="1" dirty="0"/>
          </a:p>
          <a:p>
            <a:pPr algn="l"/>
            <a:r>
              <a:rPr lang="en-US" sz="2700" b="1" baseline="30000" dirty="0"/>
              <a:t>19 </a:t>
            </a:r>
            <a:r>
              <a:rPr lang="en-US" sz="2700" b="1" dirty="0"/>
              <a:t>Therefore, brothers and sisters, since we have confidence to enter the Most Holy Place by the blood of Jesus, </a:t>
            </a:r>
            <a:r>
              <a:rPr lang="en-US" sz="2700" b="1" baseline="30000" dirty="0"/>
              <a:t>20 </a:t>
            </a:r>
            <a:r>
              <a:rPr lang="en-US" sz="2700" b="1" dirty="0"/>
              <a:t>by a new and living way opened for us through the curtain, that is, his body.</a:t>
            </a:r>
          </a:p>
          <a:p>
            <a:pPr algn="l"/>
            <a:endParaRPr lang="en-US" sz="2400" dirty="0"/>
          </a:p>
        </p:txBody>
      </p:sp>
    </p:spTree>
    <p:extLst>
      <p:ext uri="{BB962C8B-B14F-4D97-AF65-F5344CB8AC3E}">
        <p14:creationId xmlns:p14="http://schemas.microsoft.com/office/powerpoint/2010/main" val="163526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02A51-9EFA-4591-9FF9-EEB77CDD1744}"/>
              </a:ext>
            </a:extLst>
          </p:cNvPr>
          <p:cNvSpPr>
            <a:spLocks noGrp="1"/>
          </p:cNvSpPr>
          <p:nvPr>
            <p:ph type="ctrTitle"/>
          </p:nvPr>
        </p:nvSpPr>
        <p:spPr>
          <a:xfrm>
            <a:off x="872442" y="1076447"/>
            <a:ext cx="7439627" cy="897037"/>
          </a:xfrm>
        </p:spPr>
        <p:txBody>
          <a:bodyPr>
            <a:normAutofit fontScale="90000"/>
          </a:bodyPr>
          <a:lstStyle/>
          <a:p>
            <a:pPr algn="l"/>
            <a:r>
              <a:rPr lang="zh-CN" altLang="en-US" sz="3975" b="1" dirty="0"/>
              <a:t>一</a:t>
            </a:r>
            <a:r>
              <a:rPr lang="en-US" altLang="zh-CN" sz="3975" b="1" dirty="0"/>
              <a:t>.  </a:t>
            </a:r>
            <a:r>
              <a:rPr lang="zh-TW" altLang="en-US" sz="3975" b="1" dirty="0"/>
              <a:t>何謂“一條又新又活的路”？</a:t>
            </a:r>
            <a:endParaRPr lang="en-US" sz="3300" b="1" dirty="0"/>
          </a:p>
        </p:txBody>
      </p:sp>
      <p:sp>
        <p:nvSpPr>
          <p:cNvPr id="3" name="Subtitle 2">
            <a:extLst>
              <a:ext uri="{FF2B5EF4-FFF2-40B4-BE49-F238E27FC236}">
                <a16:creationId xmlns:a16="http://schemas.microsoft.com/office/drawing/2014/main" id="{E1AC0688-84DE-46BB-AE08-BA4016D968B9}"/>
              </a:ext>
            </a:extLst>
          </p:cNvPr>
          <p:cNvSpPr>
            <a:spLocks noGrp="1"/>
          </p:cNvSpPr>
          <p:nvPr>
            <p:ph type="subTitle" idx="1"/>
          </p:nvPr>
        </p:nvSpPr>
        <p:spPr>
          <a:xfrm>
            <a:off x="167833" y="2060294"/>
            <a:ext cx="8860420" cy="4688376"/>
          </a:xfrm>
        </p:spPr>
        <p:txBody>
          <a:bodyPr>
            <a:normAutofit fontScale="92500" lnSpcReduction="20000"/>
          </a:bodyPr>
          <a:lstStyle/>
          <a:p>
            <a:pPr marL="457200" indent="-457200" algn="l">
              <a:buFont typeface="Arial" panose="020B0604020202020204" pitchFamily="34" charset="0"/>
              <a:buChar char="•"/>
            </a:pPr>
            <a:r>
              <a:rPr lang="en-US" altLang="zh-CN" sz="2800" b="1" dirty="0"/>
              <a:t>“</a:t>
            </a:r>
            <a:r>
              <a:rPr lang="zh-CN" altLang="en-US" sz="2800" b="1" dirty="0"/>
              <a:t>一條又新又活的路</a:t>
            </a:r>
            <a:r>
              <a:rPr lang="en-US" altLang="zh-CN" sz="2800" b="1" dirty="0"/>
              <a:t>”- </a:t>
            </a:r>
            <a:r>
              <a:rPr lang="zh-CN" altLang="en-US" sz="2800" b="1" dirty="0"/>
              <a:t>是藉著耶穌爲人捨命打開的新路，是生命復活的道路，是以前所未知的新路。凡是走在其中的人都是活的， 這是一條通往永生的道路；是一條帶領我們回到天父面前唯一的道路！</a:t>
            </a:r>
            <a:endParaRPr lang="en-US" altLang="zh-CN" sz="2800" b="1" dirty="0"/>
          </a:p>
          <a:p>
            <a:pPr algn="l"/>
            <a:endParaRPr lang="en-US" altLang="zh-CN" sz="2800" b="1" dirty="0"/>
          </a:p>
          <a:p>
            <a:pPr marL="457200" indent="-457200" algn="l">
              <a:buFont typeface="Arial" panose="020B0604020202020204" pitchFamily="34" charset="0"/>
              <a:buChar char="•"/>
            </a:pPr>
            <a:r>
              <a:rPr lang="zh-CN" altLang="en-US" sz="3000" b="1" dirty="0"/>
              <a:t>約</a:t>
            </a:r>
            <a:r>
              <a:rPr lang="en-US" altLang="zh-CN" sz="3000" b="1" dirty="0"/>
              <a:t>14:6-</a:t>
            </a:r>
            <a:r>
              <a:rPr lang="zh-CN" altLang="en-US" sz="3000" b="1" dirty="0"/>
              <a:t>我就是道路，真理，生命，若不藉着我，没有人能到父那里去</a:t>
            </a:r>
            <a:endParaRPr lang="en-US" altLang="zh-CN" sz="3000" b="1" dirty="0"/>
          </a:p>
          <a:p>
            <a:pPr marL="457200" indent="-457200" algn="l">
              <a:buFont typeface="Arial" panose="020B0604020202020204" pitchFamily="34" charset="0"/>
              <a:buChar char="•"/>
            </a:pPr>
            <a:endParaRPr lang="en-US" altLang="zh-CN" sz="2800" b="1" dirty="0"/>
          </a:p>
          <a:p>
            <a:pPr marL="457200" indent="-457200" algn="l">
              <a:buFont typeface="Arial" panose="020B0604020202020204" pitchFamily="34" charset="0"/>
              <a:buChar char="•"/>
            </a:pPr>
            <a:r>
              <a:rPr lang="zh-TW" altLang="en-US" sz="2800" b="1" dirty="0"/>
              <a:t>來</a:t>
            </a:r>
            <a:r>
              <a:rPr lang="en-US" sz="2800" b="1" dirty="0"/>
              <a:t>2</a:t>
            </a:r>
            <a:r>
              <a:rPr lang="zh-TW" altLang="en-US" sz="2800" b="1" dirty="0"/>
              <a:t>：</a:t>
            </a:r>
            <a:r>
              <a:rPr lang="en-US" sz="2800" b="1" dirty="0"/>
              <a:t>14-15-</a:t>
            </a:r>
            <a:r>
              <a:rPr lang="zh-TW" altLang="en-US" sz="2800" b="1" dirty="0"/>
              <a:t>兒 女 既 同 有 血 肉 之 體 、 他 也 照 樣 親 自 成 了 血 肉 之 體 ． 特 要 藉 著 死 、 敗 壞 那 掌 死 權 的 就 是 魔 鬼 ．並 要 釋 放 那 些 一 生 因 怕 死 而 為 奴 僕 的 人 </a:t>
            </a:r>
            <a:r>
              <a:rPr lang="zh-TW" altLang="en-US" sz="2800" dirty="0"/>
              <a:t>。</a:t>
            </a:r>
            <a:endParaRPr lang="en-US" sz="2800" dirty="0"/>
          </a:p>
          <a:p>
            <a:pPr algn="l"/>
            <a:endParaRPr lang="en-US" sz="2800" b="1" dirty="0"/>
          </a:p>
          <a:p>
            <a:pPr algn="l"/>
            <a:endParaRPr lang="en-US" dirty="0"/>
          </a:p>
        </p:txBody>
      </p:sp>
    </p:spTree>
    <p:extLst>
      <p:ext uri="{BB962C8B-B14F-4D97-AF65-F5344CB8AC3E}">
        <p14:creationId xmlns:p14="http://schemas.microsoft.com/office/powerpoint/2010/main" val="4199901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pic>
        <p:nvPicPr>
          <p:cNvPr id="4" name="Picture 3" descr="Image result for the image of ladder from heaven to earth">
            <a:extLst>
              <a:ext uri="{FF2B5EF4-FFF2-40B4-BE49-F238E27FC236}">
                <a16:creationId xmlns:a16="http://schemas.microsoft.com/office/drawing/2014/main" id="{6E051914-73D6-4D2C-934D-1553C3BD1B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844" y="1582114"/>
            <a:ext cx="7864997" cy="4136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6107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pic>
        <p:nvPicPr>
          <p:cNvPr id="1026" name="Picture 2" descr="Related image">
            <a:extLst>
              <a:ext uri="{FF2B5EF4-FFF2-40B4-BE49-F238E27FC236}">
                <a16:creationId xmlns:a16="http://schemas.microsoft.com/office/drawing/2014/main" id="{99CE5E70-9031-4925-9971-C98D6B35B5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922" y="1706536"/>
            <a:ext cx="8628926" cy="4705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6926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88F8-6CE7-45DC-8FD0-61924155065F}"/>
              </a:ext>
            </a:extLst>
          </p:cNvPr>
          <p:cNvSpPr>
            <a:spLocks noGrp="1"/>
          </p:cNvSpPr>
          <p:nvPr>
            <p:ph type="ctrTitle"/>
          </p:nvPr>
        </p:nvSpPr>
        <p:spPr>
          <a:xfrm>
            <a:off x="1060531" y="1331803"/>
            <a:ext cx="6858000" cy="720524"/>
          </a:xfrm>
        </p:spPr>
        <p:txBody>
          <a:bodyPr>
            <a:noAutofit/>
          </a:bodyPr>
          <a:lstStyle/>
          <a:p>
            <a:r>
              <a:rPr lang="zh-CN" altLang="en-US" sz="3600" b="1" dirty="0"/>
              <a:t>人的罪隔絕與神的關係</a:t>
            </a:r>
            <a:endParaRPr lang="en-US" sz="3300" b="1" dirty="0"/>
          </a:p>
        </p:txBody>
      </p:sp>
      <p:sp>
        <p:nvSpPr>
          <p:cNvPr id="3" name="Subtitle 2">
            <a:extLst>
              <a:ext uri="{FF2B5EF4-FFF2-40B4-BE49-F238E27FC236}">
                <a16:creationId xmlns:a16="http://schemas.microsoft.com/office/drawing/2014/main" id="{3FBC0635-EF86-4A68-8308-A06AC16A5A2B}"/>
              </a:ext>
            </a:extLst>
          </p:cNvPr>
          <p:cNvSpPr>
            <a:spLocks noGrp="1"/>
          </p:cNvSpPr>
          <p:nvPr>
            <p:ph type="subTitle" idx="1"/>
          </p:nvPr>
        </p:nvSpPr>
        <p:spPr>
          <a:xfrm>
            <a:off x="239051" y="2279651"/>
            <a:ext cx="8727295" cy="3660357"/>
          </a:xfrm>
        </p:spPr>
        <p:txBody>
          <a:bodyPr>
            <a:normAutofit/>
          </a:bodyPr>
          <a:lstStyle/>
          <a:p>
            <a:pPr algn="l"/>
            <a:r>
              <a:rPr lang="zh-CN" altLang="en-US" sz="2700" b="1" dirty="0"/>
              <a:t>賽</a:t>
            </a:r>
            <a:r>
              <a:rPr lang="en-US" altLang="zh-CN" sz="2700" b="1" dirty="0"/>
              <a:t>59</a:t>
            </a:r>
            <a:r>
              <a:rPr lang="en-US" sz="2700" b="1" dirty="0"/>
              <a:t>:2</a:t>
            </a:r>
            <a:r>
              <a:rPr lang="en-US" altLang="zh-CN" sz="2700" b="1" dirty="0"/>
              <a:t>-</a:t>
            </a:r>
            <a:r>
              <a:rPr lang="zh-CN" altLang="en-US" sz="2700" b="1" dirty="0"/>
              <a:t>你們的罪孽使你們與神隔绝，你們的罪惡使祂掩面不聼你們。</a:t>
            </a:r>
            <a:endParaRPr lang="en-US" altLang="zh-CN" sz="2700" b="1" dirty="0"/>
          </a:p>
          <a:p>
            <a:pPr algn="l"/>
            <a:r>
              <a:rPr lang="zh-TW" altLang="en-US" sz="2700" b="1" dirty="0"/>
              <a:t>賽</a:t>
            </a:r>
            <a:r>
              <a:rPr lang="en-US" sz="2700" b="1" dirty="0"/>
              <a:t>53</a:t>
            </a:r>
            <a:r>
              <a:rPr lang="zh-TW" altLang="en-US" sz="2700" b="1" dirty="0"/>
              <a:t>：</a:t>
            </a:r>
            <a:r>
              <a:rPr lang="en-US" sz="2700" b="1" dirty="0"/>
              <a:t>6</a:t>
            </a:r>
            <a:r>
              <a:rPr lang="en-US" altLang="zh-CN" sz="2700" b="1" dirty="0"/>
              <a:t>-</a:t>
            </a:r>
            <a:r>
              <a:rPr lang="zh-TW" altLang="en-US" sz="2700" b="1" dirty="0"/>
              <a:t>我 們 都 如 羊 走 迷 、 各 人 偏 行 己 路 ． 耶 和 華 使 我 們 眾 人 的 罪 孽 都 歸 在 他 身 上 。</a:t>
            </a:r>
            <a:endParaRPr lang="en-US" altLang="zh-TW" sz="2700" b="1" dirty="0"/>
          </a:p>
          <a:p>
            <a:pPr algn="l"/>
            <a:endParaRPr lang="en-US" altLang="zh-CN" sz="2700" b="1" dirty="0"/>
          </a:p>
          <a:p>
            <a:pPr algn="l"/>
            <a:r>
              <a:rPr lang="zh-TW" altLang="en-US" sz="2700" b="1" dirty="0"/>
              <a:t>來</a:t>
            </a:r>
            <a:r>
              <a:rPr lang="en-US" sz="2700" b="1" dirty="0"/>
              <a:t>4</a:t>
            </a:r>
            <a:r>
              <a:rPr lang="zh-TW" altLang="en-US" sz="2700" b="1" dirty="0"/>
              <a:t>：</a:t>
            </a:r>
            <a:r>
              <a:rPr lang="en-US" sz="2700" b="1" dirty="0"/>
              <a:t>16-</a:t>
            </a:r>
            <a:r>
              <a:rPr lang="zh-TW" altLang="en-US" sz="2700" b="1" dirty="0"/>
              <a:t>所 以 我 們 只 管 坦 然 無 懼 的 、 來 到 施 恩 的 寶 座 前 、 為 要 得 憐 恤 、 蒙 恩 惠 作 隨 時 的 幫 助 。</a:t>
            </a:r>
            <a:endParaRPr lang="en-US" sz="2700" b="1" dirty="0"/>
          </a:p>
          <a:p>
            <a:pPr marL="428625" indent="-428625" algn="l">
              <a:buFont typeface="Arial" panose="020B0604020202020204" pitchFamily="34" charset="0"/>
              <a:buChar char="•"/>
            </a:pPr>
            <a:endParaRPr lang="en-US" sz="2700" b="1" dirty="0"/>
          </a:p>
          <a:p>
            <a:pPr algn="l"/>
            <a:endParaRPr lang="en-US" dirty="0"/>
          </a:p>
        </p:txBody>
      </p:sp>
    </p:spTree>
    <p:extLst>
      <p:ext uri="{BB962C8B-B14F-4D97-AF65-F5344CB8AC3E}">
        <p14:creationId xmlns:p14="http://schemas.microsoft.com/office/powerpoint/2010/main" val="224928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4F3BF-8092-48DD-B299-D26805731673}"/>
              </a:ext>
            </a:extLst>
          </p:cNvPr>
          <p:cNvSpPr>
            <a:spLocks noGrp="1"/>
          </p:cNvSpPr>
          <p:nvPr>
            <p:ph type="title"/>
          </p:nvPr>
        </p:nvSpPr>
        <p:spPr>
          <a:xfrm>
            <a:off x="628650" y="1131094"/>
            <a:ext cx="7886700" cy="1576654"/>
          </a:xfrm>
        </p:spPr>
        <p:txBody>
          <a:bodyPr>
            <a:normAutofit fontScale="90000"/>
          </a:bodyPr>
          <a:lstStyle/>
          <a:p>
            <a:r>
              <a:rPr lang="zh-CN" altLang="en-US" b="1" dirty="0"/>
              <a:t>幔子裂為兩半</a:t>
            </a:r>
            <a:r>
              <a:rPr lang="en-US" altLang="zh-CN" b="1" dirty="0"/>
              <a:t/>
            </a:r>
            <a:br>
              <a:rPr lang="en-US" altLang="zh-CN" b="1" dirty="0"/>
            </a:br>
            <a:r>
              <a:rPr lang="en-US" b="1" dirty="0"/>
              <a:t>Temple veil being torn in two</a:t>
            </a:r>
          </a:p>
        </p:txBody>
      </p:sp>
      <p:pic>
        <p:nvPicPr>
          <p:cNvPr id="2050" name="Picture 2" descr="Image result for the image of the curtain between holy place and most holy place">
            <a:extLst>
              <a:ext uri="{FF2B5EF4-FFF2-40B4-BE49-F238E27FC236}">
                <a16:creationId xmlns:a16="http://schemas.microsoft.com/office/drawing/2014/main" id="{22233ABC-875B-4C18-AF89-F93F9D42497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69075" y="2707748"/>
            <a:ext cx="3719814" cy="3949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5745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00789-4C02-4F8C-BC58-F065198A84C3}"/>
              </a:ext>
            </a:extLst>
          </p:cNvPr>
          <p:cNvSpPr>
            <a:spLocks noGrp="1"/>
          </p:cNvSpPr>
          <p:nvPr>
            <p:ph type="ctrTitle"/>
          </p:nvPr>
        </p:nvSpPr>
        <p:spPr>
          <a:xfrm>
            <a:off x="729204" y="2356695"/>
            <a:ext cx="7836061" cy="760258"/>
          </a:xfrm>
        </p:spPr>
        <p:txBody>
          <a:bodyPr>
            <a:noAutofit/>
          </a:bodyPr>
          <a:lstStyle/>
          <a:p>
            <a:pPr lvl="0"/>
            <a:r>
              <a:rPr lang="zh-CN" altLang="en-US" sz="3600" b="1" dirty="0"/>
              <a:t>二</a:t>
            </a:r>
            <a:r>
              <a:rPr lang="en-US" altLang="zh-CN" sz="3600" b="1" dirty="0"/>
              <a:t>. </a:t>
            </a:r>
            <a:r>
              <a:rPr lang="zh-TW" altLang="en-US" sz="3600" b="1" dirty="0"/>
              <a:t>耶穌是</a:t>
            </a:r>
            <a:r>
              <a:rPr lang="zh-CN" altLang="en-US" sz="3600" b="1" dirty="0"/>
              <a:t>“</a:t>
            </a:r>
            <a:r>
              <a:rPr lang="zh-TW" altLang="en-US" sz="3600" b="1" dirty="0"/>
              <a:t>唯一</a:t>
            </a:r>
            <a:r>
              <a:rPr lang="zh-CN" altLang="en-US" sz="3600" b="1" dirty="0"/>
              <a:t>”</a:t>
            </a:r>
            <a:r>
              <a:rPr lang="zh-TW" altLang="en-US" sz="3600" b="1" dirty="0"/>
              <a:t>到永生神面前的路</a:t>
            </a:r>
            <a:endParaRPr lang="en-US" sz="3600" b="1" dirty="0"/>
          </a:p>
        </p:txBody>
      </p:sp>
      <p:sp>
        <p:nvSpPr>
          <p:cNvPr id="3" name="Subtitle 2">
            <a:extLst>
              <a:ext uri="{FF2B5EF4-FFF2-40B4-BE49-F238E27FC236}">
                <a16:creationId xmlns:a16="http://schemas.microsoft.com/office/drawing/2014/main" id="{2051A130-CCAF-4942-9AA8-B8B55F4A7FAE}"/>
              </a:ext>
            </a:extLst>
          </p:cNvPr>
          <p:cNvSpPr>
            <a:spLocks noGrp="1"/>
          </p:cNvSpPr>
          <p:nvPr>
            <p:ph type="subTitle" idx="1"/>
          </p:nvPr>
        </p:nvSpPr>
        <p:spPr>
          <a:xfrm>
            <a:off x="374904" y="3316815"/>
            <a:ext cx="8394192" cy="3068465"/>
          </a:xfrm>
        </p:spPr>
        <p:txBody>
          <a:bodyPr>
            <a:normAutofit lnSpcReduction="10000"/>
          </a:bodyPr>
          <a:lstStyle/>
          <a:p>
            <a:pPr marL="428625" indent="-428625" algn="l">
              <a:buFont typeface="Arial" panose="020B0604020202020204" pitchFamily="34" charset="0"/>
              <a:buChar char="•"/>
            </a:pPr>
            <a:r>
              <a:rPr lang="zh-TW" altLang="en-US" sz="2700" b="1" dirty="0"/>
              <a:t>以宗教的角度</a:t>
            </a:r>
            <a:r>
              <a:rPr lang="zh-CN" altLang="en-US" sz="2700" b="1" dirty="0"/>
              <a:t>看</a:t>
            </a:r>
            <a:r>
              <a:rPr lang="zh-TW" altLang="en-US" sz="2700" b="1" dirty="0"/>
              <a:t>，有很多的教主</a:t>
            </a:r>
            <a:r>
              <a:rPr lang="zh-CN" altLang="en-US" sz="2700" b="1" dirty="0"/>
              <a:t>；</a:t>
            </a:r>
            <a:endParaRPr lang="en-US" altLang="zh-CN" sz="2700" b="1" dirty="0"/>
          </a:p>
          <a:p>
            <a:pPr algn="l"/>
            <a:r>
              <a:rPr lang="zh-TW" altLang="en-US" sz="2700" b="1" dirty="0"/>
              <a:t>      論到生命的源頭與關係，</a:t>
            </a:r>
            <a:r>
              <a:rPr lang="zh-CN" altLang="en-US" sz="2700" b="1" dirty="0"/>
              <a:t>卻只</a:t>
            </a:r>
            <a:r>
              <a:rPr lang="zh-TW" altLang="en-US" sz="2700" b="1" dirty="0"/>
              <a:t>有一位父。</a:t>
            </a:r>
            <a:endParaRPr lang="en-US" altLang="zh-TW" sz="2700" b="1" dirty="0"/>
          </a:p>
          <a:p>
            <a:pPr marL="428625" indent="-428625" algn="l">
              <a:buFont typeface="Arial" panose="020B0604020202020204" pitchFamily="34" charset="0"/>
              <a:buChar char="•"/>
            </a:pPr>
            <a:r>
              <a:rPr lang="zh-TW" altLang="en-US" sz="2700" b="1" dirty="0"/>
              <a:t>約</a:t>
            </a:r>
            <a:r>
              <a:rPr lang="en-US" sz="2700" b="1" dirty="0"/>
              <a:t>3</a:t>
            </a:r>
            <a:r>
              <a:rPr lang="zh-TW" altLang="en-US" sz="2700" b="1" dirty="0"/>
              <a:t>：</a:t>
            </a:r>
            <a:r>
              <a:rPr lang="en-US" sz="2700" b="1" dirty="0"/>
              <a:t>16-</a:t>
            </a:r>
            <a:r>
              <a:rPr lang="zh-TW" altLang="en-US" sz="2700" b="1" dirty="0"/>
              <a:t>神 愛 世 人 、 甚 至 將 他 的 獨 生 子 賜 給 他 們 、 叫 一 切 信 他 的 、 不 至 滅 亡 、 反 得 永 生 。</a:t>
            </a:r>
            <a:endParaRPr lang="en-US" altLang="zh-TW" sz="2700" b="1" dirty="0"/>
          </a:p>
          <a:p>
            <a:pPr marL="428625" indent="-428625" algn="l">
              <a:buFont typeface="Arial" panose="020B0604020202020204" pitchFamily="34" charset="0"/>
              <a:buChar char="•"/>
            </a:pPr>
            <a:r>
              <a:rPr lang="zh-CN" altLang="en-US" sz="2700" b="1" dirty="0"/>
              <a:t>徒</a:t>
            </a:r>
            <a:r>
              <a:rPr lang="en-US" altLang="zh-CN" sz="2700" b="1" dirty="0"/>
              <a:t>4</a:t>
            </a:r>
            <a:r>
              <a:rPr lang="zh-CN" altLang="en-US" sz="2700" b="1" dirty="0"/>
              <a:t>：</a:t>
            </a:r>
            <a:r>
              <a:rPr lang="en-US" altLang="zh-CN" sz="2700" b="1" dirty="0"/>
              <a:t>12-</a:t>
            </a:r>
            <a:r>
              <a:rPr lang="zh-CN" altLang="en-US" sz="2700" b="1" dirty="0"/>
              <a:t>除他以外，别無拯救。因為在天下人間，没有赐下别的名，我们可以靠着得救。</a:t>
            </a:r>
            <a:endParaRPr lang="en-US" sz="2700" b="1" dirty="0"/>
          </a:p>
          <a:p>
            <a:endParaRPr lang="en-US" dirty="0"/>
          </a:p>
        </p:txBody>
      </p:sp>
    </p:spTree>
    <p:extLst>
      <p:ext uri="{BB962C8B-B14F-4D97-AF65-F5344CB8AC3E}">
        <p14:creationId xmlns:p14="http://schemas.microsoft.com/office/powerpoint/2010/main" val="67865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4D2A3-3F45-4182-9A2C-A8CED1BBD8D9}"/>
              </a:ext>
            </a:extLst>
          </p:cNvPr>
          <p:cNvSpPr>
            <a:spLocks noGrp="1"/>
          </p:cNvSpPr>
          <p:nvPr>
            <p:ph type="ctrTitle"/>
          </p:nvPr>
        </p:nvSpPr>
        <p:spPr>
          <a:xfrm>
            <a:off x="470263" y="462215"/>
            <a:ext cx="8472569" cy="717605"/>
          </a:xfrm>
        </p:spPr>
        <p:txBody>
          <a:bodyPr>
            <a:normAutofit fontScale="90000"/>
          </a:bodyPr>
          <a:lstStyle/>
          <a:p>
            <a:pPr algn="l"/>
            <a:r>
              <a:rPr lang="zh-CN" altLang="en-US" sz="3975" b="1" dirty="0"/>
              <a:t>三</a:t>
            </a:r>
            <a:r>
              <a:rPr lang="en-US" altLang="zh-CN" sz="3975" b="1" dirty="0"/>
              <a:t>. </a:t>
            </a:r>
            <a:r>
              <a:rPr lang="zh-CN" altLang="en-US" sz="3975" b="1" dirty="0"/>
              <a:t>喜樂地走在這一條又新又活的路上</a:t>
            </a:r>
            <a:endParaRPr lang="en-US" sz="3975" b="1" dirty="0"/>
          </a:p>
        </p:txBody>
      </p:sp>
      <p:sp>
        <p:nvSpPr>
          <p:cNvPr id="3" name="Subtitle 2">
            <a:extLst>
              <a:ext uri="{FF2B5EF4-FFF2-40B4-BE49-F238E27FC236}">
                <a16:creationId xmlns:a16="http://schemas.microsoft.com/office/drawing/2014/main" id="{D05E0742-2A91-4676-A3C4-DED69C16F35E}"/>
              </a:ext>
            </a:extLst>
          </p:cNvPr>
          <p:cNvSpPr>
            <a:spLocks noGrp="1"/>
          </p:cNvSpPr>
          <p:nvPr>
            <p:ph type="subTitle" idx="1"/>
          </p:nvPr>
        </p:nvSpPr>
        <p:spPr>
          <a:xfrm>
            <a:off x="370055" y="1179820"/>
            <a:ext cx="8335409" cy="4091113"/>
          </a:xfrm>
        </p:spPr>
        <p:txBody>
          <a:bodyPr/>
          <a:lstStyle/>
          <a:p>
            <a:pPr algn="l"/>
            <a:r>
              <a:rPr lang="zh-TW" altLang="en-US" sz="2400" b="1" dirty="0"/>
              <a:t>來</a:t>
            </a:r>
            <a:r>
              <a:rPr lang="en-US" sz="2400" b="1" dirty="0"/>
              <a:t>10</a:t>
            </a:r>
            <a:r>
              <a:rPr lang="zh-TW" altLang="en-US" sz="2400" b="1" dirty="0"/>
              <a:t>：</a:t>
            </a:r>
            <a:r>
              <a:rPr lang="en-US" sz="2400" b="1" dirty="0"/>
              <a:t>22-24-</a:t>
            </a:r>
            <a:r>
              <a:rPr lang="zh-TW" altLang="en-US" sz="2400" b="1" dirty="0"/>
              <a:t>並 我 們 心 中 天 良 的 虧 欠 已 經 灑 去 、 身 體 用 清 水 洗 淨 了 、 就 當 存 著 誠 心 、 和 充 足 的 信 心 、 來 到 　 神 面 前 ．也 要 堅 守 我 們 所 承 認 的 指 望 、 不 至 搖 動 ． 因 為 那 應 許 我 們 的 是 信 實 的 ． 又 要 彼 此 相 顧 、 激 發 愛 心 、 勉 勵 行 善 。</a:t>
            </a:r>
            <a:endParaRPr lang="en-US" sz="2400" b="1" dirty="0"/>
          </a:p>
          <a:p>
            <a:pPr algn="l"/>
            <a:r>
              <a:rPr lang="en-US" sz="2400" b="1" dirty="0"/>
              <a:t>22 let us draw near to God with a sincere heart and with the full assurance that faith brings, having our hearts sprinkled to cleanse us from a guilty conscience and having our bodies washed with pure water. </a:t>
            </a:r>
          </a:p>
          <a:p>
            <a:pPr algn="l"/>
            <a:r>
              <a:rPr lang="en-US" sz="2400" b="1" dirty="0"/>
              <a:t>23 Let us hold unswervingly to the hope we profess, for he who promised is  faithful.  24 And let us consider how we may spur one another on toward love and good deeds</a:t>
            </a:r>
            <a:r>
              <a:rPr lang="zh-CN" altLang="en-US" sz="2400" b="1" dirty="0"/>
              <a:t>。</a:t>
            </a:r>
            <a:endParaRPr lang="en-US" sz="2400" b="1" dirty="0"/>
          </a:p>
          <a:p>
            <a:pPr algn="l"/>
            <a:endParaRPr lang="en-US" sz="2400" dirty="0"/>
          </a:p>
        </p:txBody>
      </p:sp>
    </p:spTree>
    <p:extLst>
      <p:ext uri="{BB962C8B-B14F-4D97-AF65-F5344CB8AC3E}">
        <p14:creationId xmlns:p14="http://schemas.microsoft.com/office/powerpoint/2010/main" val="119578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15127C-916A-451B-A050-13BE70431C70}"/>
              </a:ext>
            </a:extLst>
          </p:cNvPr>
          <p:cNvSpPr>
            <a:spLocks noGrp="1"/>
          </p:cNvSpPr>
          <p:nvPr>
            <p:ph idx="1"/>
          </p:nvPr>
        </p:nvSpPr>
        <p:spPr>
          <a:xfrm>
            <a:off x="233570" y="1406387"/>
            <a:ext cx="8820978" cy="5352221"/>
          </a:xfrm>
        </p:spPr>
        <p:txBody>
          <a:bodyPr>
            <a:normAutofit lnSpcReduction="10000"/>
          </a:bodyPr>
          <a:lstStyle/>
          <a:p>
            <a:pPr marL="0" indent="0">
              <a:buNone/>
            </a:pPr>
            <a:r>
              <a:rPr lang="en-US" altLang="zh-CN" sz="3000" b="1" dirty="0"/>
              <a:t>1.</a:t>
            </a:r>
            <a:r>
              <a:rPr lang="zh-CN" altLang="en-US" sz="3000" b="1" dirty="0"/>
              <a:t>這是一條信心的新路</a:t>
            </a:r>
            <a:endParaRPr lang="en-US" sz="3000" b="1" dirty="0"/>
          </a:p>
          <a:p>
            <a:pPr marL="0" indent="0">
              <a:buNone/>
            </a:pPr>
            <a:r>
              <a:rPr lang="zh-TW" altLang="en-US" sz="3000" b="1" dirty="0"/>
              <a:t>來</a:t>
            </a:r>
            <a:r>
              <a:rPr lang="en-US" sz="3000" b="1" dirty="0"/>
              <a:t>11</a:t>
            </a:r>
            <a:r>
              <a:rPr lang="zh-TW" altLang="en-US" sz="3000" b="1" dirty="0"/>
              <a:t>：</a:t>
            </a:r>
            <a:r>
              <a:rPr lang="en-US" sz="3000" b="1" dirty="0"/>
              <a:t>6-</a:t>
            </a:r>
            <a:r>
              <a:rPr lang="zh-TW" altLang="en-US" sz="3000" b="1" dirty="0"/>
              <a:t>人 非 有 信 、 就 不 能 得 　 神 的 喜 悅 ． 因 為 到 　 神 面 前 來 的 人 、 必 須 信 有 神 ， 且 信 他 賞 賜 那 尋 求 他 的 人 。</a:t>
            </a:r>
            <a:endParaRPr lang="en-US" sz="3000" b="1" dirty="0"/>
          </a:p>
          <a:p>
            <a:pPr marL="0" indent="0">
              <a:buNone/>
            </a:pPr>
            <a:r>
              <a:rPr lang="en-US" altLang="zh-CN" sz="3000" b="1" dirty="0"/>
              <a:t>2.</a:t>
            </a:r>
            <a:r>
              <a:rPr lang="zh-TW" altLang="en-US" sz="3000" b="1" dirty="0"/>
              <a:t>堅守所承認的盼望</a:t>
            </a:r>
            <a:endParaRPr lang="en-US" sz="3000" b="1" dirty="0"/>
          </a:p>
          <a:p>
            <a:pPr marL="0" indent="0">
              <a:buNone/>
            </a:pPr>
            <a:r>
              <a:rPr lang="zh-TW" altLang="en-US" sz="3000" b="1" dirty="0"/>
              <a:t>羅</a:t>
            </a:r>
            <a:r>
              <a:rPr lang="en-US" sz="3000" b="1" dirty="0"/>
              <a:t>5</a:t>
            </a:r>
            <a:r>
              <a:rPr lang="zh-TW" altLang="en-US" sz="3000" b="1" dirty="0"/>
              <a:t>：</a:t>
            </a:r>
            <a:r>
              <a:rPr lang="en-US" sz="3000" b="1" dirty="0"/>
              <a:t>2-</a:t>
            </a:r>
            <a:r>
              <a:rPr lang="zh-TW" altLang="en-US" sz="3000" b="1" dirty="0"/>
              <a:t>我 們 又 藉 著 他 、 因 信 得 進 入 現 在 所 站 的 這 恩 典 中 、 並 且 歡 歡 喜 喜 盼 望 　 神 的 榮 耀 </a:t>
            </a:r>
            <a:endParaRPr lang="en-US" sz="3000" b="1" dirty="0"/>
          </a:p>
          <a:p>
            <a:pPr marL="0" indent="0">
              <a:buNone/>
            </a:pPr>
            <a:r>
              <a:rPr lang="en-US" altLang="zh-CN" sz="3000" b="1" dirty="0"/>
              <a:t>3. </a:t>
            </a:r>
            <a:r>
              <a:rPr lang="zh-CN" altLang="en-US" sz="3000" b="1" dirty="0"/>
              <a:t>彼此相顧，激發愛心</a:t>
            </a:r>
            <a:endParaRPr lang="en-US" altLang="zh-CN" sz="3000" b="1" dirty="0"/>
          </a:p>
          <a:p>
            <a:pPr marL="0" indent="0">
              <a:buNone/>
            </a:pPr>
            <a:r>
              <a:rPr lang="zh-CN" altLang="en-US" sz="3000" b="1" dirty="0"/>
              <a:t>約</a:t>
            </a:r>
            <a:r>
              <a:rPr lang="en-US" altLang="zh-CN" sz="3000" b="1" dirty="0"/>
              <a:t>15</a:t>
            </a:r>
            <a:r>
              <a:rPr lang="zh-CN" altLang="en-US" sz="3000" b="1" dirty="0"/>
              <a:t>：</a:t>
            </a:r>
            <a:r>
              <a:rPr lang="en-US" altLang="zh-CN" sz="3000" b="1" dirty="0"/>
              <a:t>12-</a:t>
            </a:r>
            <a:r>
              <a:rPr lang="zh-TW" altLang="en-US" sz="3000" b="1" dirty="0"/>
              <a:t>你 們 要 彼 此 相 愛 、 像 我 愛 你 們 一 樣 、 這 就 是 我 的 命 令 </a:t>
            </a:r>
            <a:endParaRPr lang="en-US" altLang="zh-CN" sz="3000" b="1" dirty="0"/>
          </a:p>
          <a:p>
            <a:pPr marL="0" indent="0">
              <a:buNone/>
            </a:pPr>
            <a:endParaRPr lang="en-US" altLang="zh-CN" sz="3000" b="1" dirty="0"/>
          </a:p>
          <a:p>
            <a:pPr marL="0" indent="0">
              <a:buNone/>
            </a:pPr>
            <a:endParaRPr lang="en-US" altLang="zh-CN" b="1" dirty="0"/>
          </a:p>
          <a:p>
            <a:pPr marL="0" indent="0">
              <a:buNone/>
            </a:pPr>
            <a:endParaRPr lang="en-US" altLang="zh-CN" b="1" dirty="0"/>
          </a:p>
          <a:p>
            <a:pPr marL="0" indent="0">
              <a:buNone/>
            </a:pPr>
            <a:endParaRPr lang="en-US" b="1"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6245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16ED31-1E39-4C9C-AEBB-17F8AC49A5A4}"/>
              </a:ext>
            </a:extLst>
          </p:cNvPr>
          <p:cNvSpPr>
            <a:spLocks noGrp="1"/>
          </p:cNvSpPr>
          <p:nvPr>
            <p:ph idx="1"/>
          </p:nvPr>
        </p:nvSpPr>
        <p:spPr>
          <a:xfrm>
            <a:off x="628650" y="1617509"/>
            <a:ext cx="7886700" cy="5020572"/>
          </a:xfrm>
        </p:spPr>
        <p:txBody>
          <a:bodyPr/>
          <a:lstStyle/>
          <a:p>
            <a:pPr marL="0" indent="0">
              <a:buNone/>
            </a:pPr>
            <a:r>
              <a:rPr lang="zh-TW" altLang="en-US" b="1" dirty="0"/>
              <a:t>彼前</a:t>
            </a:r>
            <a:r>
              <a:rPr lang="en-US" b="1" dirty="0"/>
              <a:t>1</a:t>
            </a:r>
            <a:r>
              <a:rPr lang="zh-TW" altLang="en-US" b="1" dirty="0"/>
              <a:t>：</a:t>
            </a:r>
            <a:r>
              <a:rPr lang="en-US" b="1" dirty="0"/>
              <a:t>3-4-</a:t>
            </a:r>
            <a:r>
              <a:rPr lang="zh-TW" altLang="en-US" b="1" dirty="0"/>
              <a:t>願 頌 讚 歸 與 我 們 主 耶 穌 基 督 的 父 　 神 、 他 曾 照 自 己 的 大 憐 憫 、 藉 耶 穌 基 督 從 死 裡 復 活 、 重 生 了 我 們 、 叫 我 們 有 活 潑 的 盼 望 、可 以 得 著 不 能 朽 壞 、 不 能 玷 污 、 不 能 衰 殘 、 為 你 們 存 留 在 天 上 的 基 業 。你 們 這 因 信 蒙 　 神 能 力 保 守 的 人 、 必 能 得 著 所 預 備 、 到 末 世 要 顯 現 的 救 恩 。</a:t>
            </a:r>
            <a:endParaRPr lang="en-US" b="1" dirty="0"/>
          </a:p>
          <a:p>
            <a:endParaRPr lang="en-US" altLang="zh-TW" b="1" dirty="0"/>
          </a:p>
          <a:p>
            <a:pPr marL="0" indent="0">
              <a:buNone/>
            </a:pPr>
            <a:endParaRPr lang="en-US" altLang="zh-TW" b="1" dirty="0"/>
          </a:p>
          <a:p>
            <a:endParaRPr lang="en-US" altLang="zh-TW" b="1"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7446461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20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回應詩歌</a:t>
            </a:r>
            <a:endParaRPr kumimoji="0" lang="en-US" altLang="zh-TW" sz="72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854398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圖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ChangeArrowheads="1"/>
          </p:cNvSpPr>
          <p:nvPr/>
        </p:nvSpPr>
        <p:spPr bwMode="auto">
          <a:xfrm>
            <a:off x="748978" y="1496839"/>
            <a:ext cx="7893844" cy="4853188"/>
          </a:xfrm>
          <a:prstGeom prst="rect">
            <a:avLst/>
          </a:prstGeom>
          <a:solidFill>
            <a:schemeClr val="bg1">
              <a:alpha val="0"/>
            </a:schemeClr>
          </a:solidFill>
          <a:ln>
            <a:noFill/>
          </a:ln>
          <a:effectLst>
            <a:outerShdw dist="50800" dir="5400000" algn="ctr" rotWithShape="0">
              <a:schemeClr val="bg1"/>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新細明體" charset="0"/>
              </a:defRPr>
            </a:lvl1pPr>
            <a:lvl2pPr marL="742950" indent="-285750" eaLnBrk="0" hangingPunct="0">
              <a:defRPr sz="2400">
                <a:solidFill>
                  <a:schemeClr val="tx1"/>
                </a:solidFill>
                <a:latin typeface="Times New Roman" charset="0"/>
                <a:ea typeface="新細明體" charset="0"/>
              </a:defRPr>
            </a:lvl2pPr>
            <a:lvl3pPr marL="1143000" indent="-228600" eaLnBrk="0" hangingPunct="0">
              <a:defRPr sz="2400">
                <a:solidFill>
                  <a:schemeClr val="tx1"/>
                </a:solidFill>
                <a:latin typeface="Times New Roman" charset="0"/>
                <a:ea typeface="新細明體" charset="0"/>
              </a:defRPr>
            </a:lvl3pPr>
            <a:lvl4pPr marL="1600200" indent="-228600" eaLnBrk="0" hangingPunct="0">
              <a:defRPr sz="2400">
                <a:solidFill>
                  <a:schemeClr val="tx1"/>
                </a:solidFill>
                <a:latin typeface="Times New Roman" charset="0"/>
                <a:ea typeface="新細明體" charset="0"/>
              </a:defRPr>
            </a:lvl4pPr>
            <a:lvl5pPr marL="2057400" indent="-228600" eaLnBrk="0" hangingPunct="0">
              <a:defRPr sz="2400">
                <a:solidFill>
                  <a:schemeClr val="tx1"/>
                </a:solidFill>
                <a:latin typeface="Times New Roman" charset="0"/>
                <a:ea typeface="新細明體" charset="0"/>
              </a:defRPr>
            </a:lvl5pPr>
            <a:lvl6pPr marL="2514600" indent="-228600" eaLnBrk="0" fontAlgn="base" hangingPunct="0">
              <a:spcBef>
                <a:spcPct val="0"/>
              </a:spcBef>
              <a:spcAft>
                <a:spcPct val="0"/>
              </a:spcAft>
              <a:defRPr sz="2400">
                <a:solidFill>
                  <a:schemeClr val="tx1"/>
                </a:solidFill>
                <a:latin typeface="Times New Roman" charset="0"/>
                <a:ea typeface="新細明體" charset="0"/>
              </a:defRPr>
            </a:lvl6pPr>
            <a:lvl7pPr marL="2971800" indent="-228600" eaLnBrk="0" fontAlgn="base" hangingPunct="0">
              <a:spcBef>
                <a:spcPct val="0"/>
              </a:spcBef>
              <a:spcAft>
                <a:spcPct val="0"/>
              </a:spcAft>
              <a:defRPr sz="2400">
                <a:solidFill>
                  <a:schemeClr val="tx1"/>
                </a:solidFill>
                <a:latin typeface="Times New Roman" charset="0"/>
                <a:ea typeface="新細明體" charset="0"/>
              </a:defRPr>
            </a:lvl7pPr>
            <a:lvl8pPr marL="3429000" indent="-228600" eaLnBrk="0" fontAlgn="base" hangingPunct="0">
              <a:spcBef>
                <a:spcPct val="0"/>
              </a:spcBef>
              <a:spcAft>
                <a:spcPct val="0"/>
              </a:spcAft>
              <a:defRPr sz="2400">
                <a:solidFill>
                  <a:schemeClr val="tx1"/>
                </a:solidFill>
                <a:latin typeface="Times New Roman" charset="0"/>
                <a:ea typeface="新細明體" charset="0"/>
              </a:defRPr>
            </a:lvl8pPr>
            <a:lvl9pPr marL="3886200" indent="-228600" eaLnBrk="0" fontAlgn="base" hangingPunct="0">
              <a:spcBef>
                <a:spcPct val="0"/>
              </a:spcBef>
              <a:spcAft>
                <a:spcPct val="0"/>
              </a:spcAft>
              <a:defRPr sz="2400">
                <a:solidFill>
                  <a:schemeClr val="tx1"/>
                </a:solidFill>
                <a:latin typeface="Times New Roman" charset="0"/>
                <a:ea typeface="新細明體" charset="0"/>
              </a:defRPr>
            </a:lvl9pPr>
          </a:lstStyle>
          <a:p>
            <a:pPr marL="0" marR="0" lvl="0" indent="0" algn="ctr" defTabSz="642915" rtl="0" eaLnBrk="1" fontAlgn="base" latinLnBrk="0" hangingPunct="1">
              <a:lnSpc>
                <a:spcPct val="100000"/>
              </a:lnSpc>
              <a:spcBef>
                <a:spcPct val="0"/>
              </a:spcBef>
              <a:spcAft>
                <a:spcPct val="0"/>
              </a:spcAft>
              <a:buClrTx/>
              <a:buSzTx/>
              <a:buFontTx/>
              <a:buNone/>
              <a:tabLst/>
              <a:defRPr/>
            </a:pPr>
            <a:r>
              <a:rPr kumimoji="0" lang="zh-CN"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神差愛子</a:t>
            </a:r>
            <a:r>
              <a:rPr kumimoji="0" lang="en-US" altLang="zh-CN"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  </a:t>
            </a:r>
            <a:r>
              <a:rPr kumimoji="0" lang="zh-CN"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祂名叫耶穌</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God sent His Son, they called Him Jesus, </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祂賜下愛  醫治寬恕</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He </a:t>
            </a:r>
            <a:r>
              <a:rPr kumimoji="0" lang="en-US" altLang="zh-CN"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came</a:t>
            </a: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 to love, heal and forgive. </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死</a:t>
            </a:r>
            <a:r>
              <a:rPr kumimoji="0" lang="zh-CN"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裡</a:t>
            </a:r>
            <a:r>
              <a:rPr kumimoji="0" lang="en-US"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復活  使我得自由</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He lived and died to buy my pardon,</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那空墳墓就是我得救的記號</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An empty grave is there to prove </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my Savior lives.</a:t>
            </a:r>
          </a:p>
        </p:txBody>
      </p:sp>
      <p:sp>
        <p:nvSpPr>
          <p:cNvPr id="5" name="Rectangle 3"/>
          <p:cNvSpPr txBox="1">
            <a:spLocks noChangeArrowheads="1"/>
          </p:cNvSpPr>
          <p:nvPr/>
        </p:nvSpPr>
        <p:spPr>
          <a:xfrm>
            <a:off x="1357313" y="53578"/>
            <a:ext cx="6429375" cy="375047"/>
          </a:xfrm>
          <a:prstGeom prst="rect">
            <a:avLst/>
          </a:prstGeom>
        </p:spPr>
        <p:txBody>
          <a:bodyPr/>
          <a:lst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Heiti TC Light" charset="0"/>
                <a:cs typeface="Heiti TC Light" charset="0"/>
                <a:sym typeface="Gill Sans" charset="0"/>
              </a:defRPr>
            </a:lvl2pPr>
            <a:lvl3pPr algn="ctr" rtl="0" eaLnBrk="0" fontAlgn="base" hangingPunct="0">
              <a:spcBef>
                <a:spcPct val="0"/>
              </a:spcBef>
              <a:spcAft>
                <a:spcPct val="0"/>
              </a:spcAft>
              <a:defRPr sz="8400">
                <a:solidFill>
                  <a:schemeClr val="tx1"/>
                </a:solidFill>
                <a:latin typeface="Gill Sans" charset="0"/>
                <a:ea typeface="Heiti TC Light" charset="0"/>
                <a:cs typeface="Heiti TC Light" charset="0"/>
                <a:sym typeface="Gill Sans" charset="0"/>
              </a:defRPr>
            </a:lvl3pPr>
            <a:lvl4pPr algn="ctr" rtl="0" eaLnBrk="0" fontAlgn="base" hangingPunct="0">
              <a:spcBef>
                <a:spcPct val="0"/>
              </a:spcBef>
              <a:spcAft>
                <a:spcPct val="0"/>
              </a:spcAft>
              <a:defRPr sz="8400">
                <a:solidFill>
                  <a:schemeClr val="tx1"/>
                </a:solidFill>
                <a:latin typeface="Gill Sans" charset="0"/>
                <a:ea typeface="Heiti TC Light" charset="0"/>
                <a:cs typeface="Heiti TC Light" charset="0"/>
                <a:sym typeface="Gill Sans" charset="0"/>
              </a:defRPr>
            </a:lvl4pPr>
            <a:lvl5pPr algn="ctr" rtl="0" eaLnBrk="0" fontAlgn="base" hangingPunct="0">
              <a:spcBef>
                <a:spcPct val="0"/>
              </a:spcBef>
              <a:spcAft>
                <a:spcPct val="0"/>
              </a:spcAft>
              <a:defRPr sz="8400">
                <a:solidFill>
                  <a:schemeClr val="tx1"/>
                </a:solidFill>
                <a:latin typeface="Gill Sans" charset="0"/>
                <a:ea typeface="Heiti TC Light" charset="0"/>
                <a:cs typeface="Heiti TC Light" charset="0"/>
                <a:sym typeface="Gill Sans" charset="0"/>
              </a:defRPr>
            </a:lvl5pPr>
            <a:lvl6pPr marL="457200" algn="ctr" rtl="0" fontAlgn="base">
              <a:spcBef>
                <a:spcPct val="0"/>
              </a:spcBef>
              <a:spcAft>
                <a:spcPct val="0"/>
              </a:spcAft>
              <a:defRPr sz="8400">
                <a:solidFill>
                  <a:schemeClr val="tx1"/>
                </a:solidFill>
                <a:latin typeface="Gill Sans" charset="0"/>
                <a:ea typeface="Heiti TC Light" charset="0"/>
                <a:cs typeface="Heiti TC Light" charset="0"/>
                <a:sym typeface="Gill Sans" charset="0"/>
              </a:defRPr>
            </a:lvl6pPr>
            <a:lvl7pPr marL="914400" algn="ctr" rtl="0" fontAlgn="base">
              <a:spcBef>
                <a:spcPct val="0"/>
              </a:spcBef>
              <a:spcAft>
                <a:spcPct val="0"/>
              </a:spcAft>
              <a:defRPr sz="8400">
                <a:solidFill>
                  <a:schemeClr val="tx1"/>
                </a:solidFill>
                <a:latin typeface="Gill Sans" charset="0"/>
                <a:ea typeface="Heiti TC Light" charset="0"/>
                <a:cs typeface="Heiti TC Light" charset="0"/>
                <a:sym typeface="Gill Sans" charset="0"/>
              </a:defRPr>
            </a:lvl7pPr>
            <a:lvl8pPr marL="1371600" algn="ctr" rtl="0" fontAlgn="base">
              <a:spcBef>
                <a:spcPct val="0"/>
              </a:spcBef>
              <a:spcAft>
                <a:spcPct val="0"/>
              </a:spcAft>
              <a:defRPr sz="8400">
                <a:solidFill>
                  <a:schemeClr val="tx1"/>
                </a:solidFill>
                <a:latin typeface="Gill Sans" charset="0"/>
                <a:ea typeface="Heiti TC Light" charset="0"/>
                <a:cs typeface="Heiti TC Light" charset="0"/>
                <a:sym typeface="Gill Sans" charset="0"/>
              </a:defRPr>
            </a:lvl8pPr>
            <a:lvl9pPr marL="1828800" algn="ctr" rtl="0" fontAlgn="base">
              <a:spcBef>
                <a:spcPct val="0"/>
              </a:spcBef>
              <a:spcAft>
                <a:spcPct val="0"/>
              </a:spcAft>
              <a:defRPr sz="8400">
                <a:solidFill>
                  <a:schemeClr val="tx1"/>
                </a:solidFill>
                <a:latin typeface="Gill Sans" charset="0"/>
                <a:ea typeface="Heiti TC Light" charset="0"/>
                <a:cs typeface="Heiti TC Light" charset="0"/>
                <a:sym typeface="Gill Sans" charset="0"/>
              </a:defRPr>
            </a:lvl9pPr>
          </a:lstStyle>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en-US" sz="4219" b="1" i="0" u="none" strike="noStrike" kern="0" cap="none" spc="0" normalizeH="0" baseline="0" noProof="0" dirty="0">
                <a:ln w="0"/>
                <a:solidFill>
                  <a:srgbClr val="2D2D8A"/>
                </a:solidFill>
                <a:effectLst>
                  <a:glow rad="63500">
                    <a:srgbClr val="FFFFFF">
                      <a:alpha val="40000"/>
                    </a:srgbClr>
                  </a:glow>
                  <a:outerShdw blurRad="38100" dist="25400" dir="5400000" algn="ctr" rotWithShape="0">
                    <a:srgbClr val="6E747A">
                      <a:alpha val="43000"/>
                    </a:srgbClr>
                  </a:outerShdw>
                </a:effectLst>
                <a:uLnTx/>
                <a:uFillTx/>
                <a:latin typeface="Heiti TC Medium" charset="-120"/>
                <a:ea typeface="Heiti TC Medium" charset="-120"/>
                <a:cs typeface="Heiti TC Medium" charset="-120"/>
                <a:sym typeface="Gill Sans" charset="0"/>
              </a:rPr>
              <a:t>因祂活著 </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zh-TW" sz="2531" b="1" i="0" u="none" strike="noStrike" kern="0" cap="none" spc="0" normalizeH="0" baseline="0" noProof="0" dirty="0">
                <a:ln w="0"/>
                <a:solidFill>
                  <a:srgbClr val="2D2D8A"/>
                </a:solidFill>
                <a:effectLst>
                  <a:glow rad="63500">
                    <a:srgbClr val="FFFFFF">
                      <a:alpha val="40000"/>
                    </a:srgbClr>
                  </a:glow>
                  <a:outerShdw blurRad="38100" dist="25400" dir="5400000" algn="ctr" rotWithShape="0">
                    <a:srgbClr val="6E747A">
                      <a:alpha val="43000"/>
                    </a:srgbClr>
                  </a:outerShdw>
                </a:effectLst>
                <a:uLnTx/>
                <a:uFillTx/>
                <a:latin typeface="Heiti TC Medium" charset="-120"/>
                <a:ea typeface="Heiti TC Medium" charset="-120"/>
                <a:cs typeface="Heiti TC Medium" charset="-120"/>
                <a:sym typeface="Gill Sans" charset="0"/>
              </a:rPr>
              <a:t>Because He Lives </a:t>
            </a:r>
            <a:endParaRPr kumimoji="0" lang="en-US" altLang="en-US" sz="2812" b="1" i="0" u="none" strike="noStrike" kern="0" cap="none" spc="0" normalizeH="0" baseline="0" noProof="0" dirty="0">
              <a:ln w="0"/>
              <a:solidFill>
                <a:srgbClr val="2D2D8A"/>
              </a:solidFill>
              <a:effectLst>
                <a:glow rad="63500">
                  <a:srgbClr val="FFFFFF">
                    <a:alpha val="40000"/>
                  </a:srgbClr>
                </a:glow>
                <a:outerShdw blurRad="38100" dist="25400" dir="5400000" algn="ctr" rotWithShape="0">
                  <a:srgbClr val="6E747A">
                    <a:alpha val="43000"/>
                  </a:srgbClr>
                </a:outerShdw>
              </a:effectLst>
              <a:uLnTx/>
              <a:uFillTx/>
              <a:latin typeface="Heiti TC Medium" charset="-120"/>
              <a:ea typeface="Heiti TC Medium" charset="-120"/>
              <a:cs typeface="Heiti TC Medium" charset="-120"/>
              <a:sym typeface="Gill Sans" charset="0"/>
            </a:endParaRPr>
          </a:p>
        </p:txBody>
      </p:sp>
      <p:sp>
        <p:nvSpPr>
          <p:cNvPr id="6" name="TextBox 3"/>
          <p:cNvSpPr txBox="1"/>
          <p:nvPr/>
        </p:nvSpPr>
        <p:spPr>
          <a:xfrm>
            <a:off x="0" y="6448351"/>
            <a:ext cx="1446609" cy="308674"/>
          </a:xfrm>
          <a:prstGeom prst="rect">
            <a:avLst/>
          </a:prstGeom>
          <a:noFill/>
        </p:spPr>
        <p:txBody>
          <a:bodyPr>
            <a:spAutoFit/>
          </a:bodyPr>
          <a:lstStyle/>
          <a:p>
            <a:pPr marL="0" marR="0" lvl="0" indent="0" algn="ctr" defTabSz="642915" rtl="0" eaLnBrk="1" fontAlgn="base" latinLnBrk="0" hangingPunct="1">
              <a:lnSpc>
                <a:spcPct val="100000"/>
              </a:lnSpc>
              <a:spcBef>
                <a:spcPct val="0"/>
              </a:spcBef>
              <a:spcAft>
                <a:spcPct val="0"/>
              </a:spcAft>
              <a:buClrTx/>
              <a:buSzTx/>
              <a:buFontTx/>
              <a:buNone/>
              <a:tabLst/>
              <a:defRPr/>
            </a:pPr>
            <a:r>
              <a:rPr kumimoji="0" lang="zh-TW" altLang="en-US" sz="1406"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華康標楷體" pitchFamily="65" charset="-128"/>
                <a:ea typeface="華康標楷體" pitchFamily="65" charset="-128"/>
                <a:cs typeface="華康標楷體" pitchFamily="65" charset="-128"/>
                <a:sym typeface="Gill Sans" charset="0"/>
              </a:rPr>
              <a:t>因祂活著</a:t>
            </a:r>
            <a:r>
              <a:rPr kumimoji="0" lang="en-US" altLang="zh-TW" sz="1406"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華康標楷體" pitchFamily="65" charset="-128"/>
                <a:ea typeface="華康標楷體" pitchFamily="65" charset="-128"/>
                <a:cs typeface="華康標楷體" pitchFamily="65" charset="-128"/>
                <a:sym typeface="Gill Sans" charset="0"/>
              </a:rPr>
              <a:t>1/2</a:t>
            </a:r>
            <a:endParaRPr kumimoji="0" lang="en-US" sz="1406"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華康標楷體" pitchFamily="65" charset="-128"/>
              <a:ea typeface="華康標楷體" pitchFamily="65" charset="-128"/>
              <a:cs typeface="華康標楷體" pitchFamily="65" charset="-128"/>
              <a:sym typeface="Gill Sans" charset="0"/>
            </a:endParaRPr>
          </a:p>
        </p:txBody>
      </p:sp>
    </p:spTree>
    <p:extLst>
      <p:ext uri="{BB962C8B-B14F-4D97-AF65-F5344CB8AC3E}">
        <p14:creationId xmlns:p14="http://schemas.microsoft.com/office/powerpoint/2010/main" val="107985890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圖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ChangeArrowheads="1"/>
          </p:cNvSpPr>
          <p:nvPr/>
        </p:nvSpPr>
        <p:spPr bwMode="auto">
          <a:xfrm>
            <a:off x="748978" y="1098352"/>
            <a:ext cx="7893844" cy="5285934"/>
          </a:xfrm>
          <a:prstGeom prst="rect">
            <a:avLst/>
          </a:prstGeom>
          <a:solidFill>
            <a:schemeClr val="bg2">
              <a:alpha val="0"/>
            </a:schemeClr>
          </a:solidFill>
          <a:ln w="9525">
            <a:noFill/>
            <a:miter lim="800000"/>
            <a:headEnd/>
            <a:tailEnd/>
          </a:ln>
        </p:spPr>
        <p:txBody>
          <a:bodyPr>
            <a:spAutoFit/>
          </a:bodyPr>
          <a:lstStyle>
            <a:lvl1pPr eaLnBrk="0" hangingPunct="0">
              <a:defRPr sz="2400">
                <a:solidFill>
                  <a:schemeClr val="tx1"/>
                </a:solidFill>
                <a:latin typeface="Times New Roman" charset="0"/>
                <a:ea typeface="新細明體" charset="0"/>
              </a:defRPr>
            </a:lvl1pPr>
            <a:lvl2pPr marL="742950" indent="-285750" eaLnBrk="0" hangingPunct="0">
              <a:defRPr sz="2400">
                <a:solidFill>
                  <a:schemeClr val="tx1"/>
                </a:solidFill>
                <a:latin typeface="Times New Roman" charset="0"/>
                <a:ea typeface="新細明體" charset="0"/>
              </a:defRPr>
            </a:lvl2pPr>
            <a:lvl3pPr marL="1143000" indent="-228600" eaLnBrk="0" hangingPunct="0">
              <a:defRPr sz="2400">
                <a:solidFill>
                  <a:schemeClr val="tx1"/>
                </a:solidFill>
                <a:latin typeface="Times New Roman" charset="0"/>
                <a:ea typeface="新細明體" charset="0"/>
              </a:defRPr>
            </a:lvl3pPr>
            <a:lvl4pPr marL="1600200" indent="-228600" eaLnBrk="0" hangingPunct="0">
              <a:defRPr sz="2400">
                <a:solidFill>
                  <a:schemeClr val="tx1"/>
                </a:solidFill>
                <a:latin typeface="Times New Roman" charset="0"/>
                <a:ea typeface="新細明體" charset="0"/>
              </a:defRPr>
            </a:lvl4pPr>
            <a:lvl5pPr marL="2057400" indent="-228600" eaLnBrk="0" hangingPunct="0">
              <a:defRPr sz="2400">
                <a:solidFill>
                  <a:schemeClr val="tx1"/>
                </a:solidFill>
                <a:latin typeface="Times New Roman" charset="0"/>
                <a:ea typeface="新細明體" charset="0"/>
              </a:defRPr>
            </a:lvl5pPr>
            <a:lvl6pPr marL="2514600" indent="-228600" eaLnBrk="0" fontAlgn="base" hangingPunct="0">
              <a:spcBef>
                <a:spcPct val="0"/>
              </a:spcBef>
              <a:spcAft>
                <a:spcPct val="0"/>
              </a:spcAft>
              <a:defRPr sz="2400">
                <a:solidFill>
                  <a:schemeClr val="tx1"/>
                </a:solidFill>
                <a:latin typeface="Times New Roman" charset="0"/>
                <a:ea typeface="新細明體" charset="0"/>
              </a:defRPr>
            </a:lvl6pPr>
            <a:lvl7pPr marL="2971800" indent="-228600" eaLnBrk="0" fontAlgn="base" hangingPunct="0">
              <a:spcBef>
                <a:spcPct val="0"/>
              </a:spcBef>
              <a:spcAft>
                <a:spcPct val="0"/>
              </a:spcAft>
              <a:defRPr sz="2400">
                <a:solidFill>
                  <a:schemeClr val="tx1"/>
                </a:solidFill>
                <a:latin typeface="Times New Roman" charset="0"/>
                <a:ea typeface="新細明體" charset="0"/>
              </a:defRPr>
            </a:lvl7pPr>
            <a:lvl8pPr marL="3429000" indent="-228600" eaLnBrk="0" fontAlgn="base" hangingPunct="0">
              <a:spcBef>
                <a:spcPct val="0"/>
              </a:spcBef>
              <a:spcAft>
                <a:spcPct val="0"/>
              </a:spcAft>
              <a:defRPr sz="2400">
                <a:solidFill>
                  <a:schemeClr val="tx1"/>
                </a:solidFill>
                <a:latin typeface="Times New Roman" charset="0"/>
                <a:ea typeface="新細明體" charset="0"/>
              </a:defRPr>
            </a:lvl8pPr>
            <a:lvl9pPr marL="3886200" indent="-228600" eaLnBrk="0" fontAlgn="base" hangingPunct="0">
              <a:spcBef>
                <a:spcPct val="0"/>
              </a:spcBef>
              <a:spcAft>
                <a:spcPct val="0"/>
              </a:spcAft>
              <a:defRPr sz="2400">
                <a:solidFill>
                  <a:schemeClr val="tx1"/>
                </a:solidFill>
                <a:latin typeface="Times New Roman" charset="0"/>
                <a:ea typeface="新細明體" charset="0"/>
              </a:defRPr>
            </a:lvl9pPr>
          </a:lstStyle>
          <a:p>
            <a:pPr marL="0" marR="0" lvl="0" indent="0" algn="ctr" defTabSz="642915" rtl="0" eaLnBrk="1" fontAlgn="base" latinLnBrk="0" hangingPunct="1">
              <a:lnSpc>
                <a:spcPct val="100000"/>
              </a:lnSpc>
              <a:spcBef>
                <a:spcPct val="0"/>
              </a:spcBef>
              <a:spcAft>
                <a:spcPct val="0"/>
              </a:spcAft>
              <a:buClrTx/>
              <a:buSzTx/>
              <a:buFontTx/>
              <a:buNone/>
              <a:tabLst/>
              <a:defRPr/>
            </a:pPr>
            <a:r>
              <a:rPr kumimoji="0" lang="zh-TW"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因祂活著</a:t>
            </a:r>
            <a:r>
              <a:rPr kumimoji="0" lang="en-US" altLang="zh-TW"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  </a:t>
            </a:r>
            <a:r>
              <a:rPr kumimoji="0" lang="zh-TW"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我能面對明天</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Because He lives, I can face tomorrow, </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zh-TW"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因祂活著</a:t>
            </a:r>
            <a:r>
              <a:rPr kumimoji="0" lang="en-US" altLang="zh-TW"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  </a:t>
            </a:r>
            <a:r>
              <a:rPr kumimoji="0" lang="zh-TW"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不再懼怕</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Because He lives, all fear is gone; </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zh-TW"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我深知道祂掌管明天</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Because I know He holds the future.</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zh-TW"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生命充滿了希望</a:t>
            </a:r>
            <a:r>
              <a:rPr kumimoji="0" lang="en-US" altLang="zh-TW"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  </a:t>
            </a:r>
            <a:r>
              <a:rPr kumimoji="0" lang="zh-TW" altLang="en-US" sz="4219"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只因祂活著</a:t>
            </a:r>
          </a:p>
          <a:p>
            <a:pPr marL="0" marR="0" lvl="0" indent="0" algn="ctr" defTabSz="642915" rtl="0" eaLnBrk="1" fontAlgn="base" latinLnBrk="0" hangingPunct="1">
              <a:lnSpc>
                <a:spcPct val="100000"/>
              </a:lnSpc>
              <a:spcBef>
                <a:spcPct val="0"/>
              </a:spcBef>
              <a:spcAft>
                <a:spcPct val="0"/>
              </a:spcAft>
              <a:buClrTx/>
              <a:buSzTx/>
              <a:buFontTx/>
              <a:buNone/>
              <a:tabLst/>
              <a:defRPr/>
            </a:pP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And life is worth the living </a:t>
            </a:r>
            <a:b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br>
            <a:r>
              <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rPr>
              <a:t>just because He lives.</a:t>
            </a:r>
          </a:p>
          <a:p>
            <a:pPr marL="0" marR="0" lvl="0" indent="0" algn="ctr" defTabSz="642915" rtl="0" eaLnBrk="1" fontAlgn="base" latinLnBrk="0" hangingPunct="1">
              <a:lnSpc>
                <a:spcPct val="100000"/>
              </a:lnSpc>
              <a:spcBef>
                <a:spcPct val="0"/>
              </a:spcBef>
              <a:spcAft>
                <a:spcPct val="0"/>
              </a:spcAft>
              <a:buClrTx/>
              <a:buSzTx/>
              <a:buFontTx/>
              <a:buNone/>
              <a:tabLst/>
              <a:defRPr/>
            </a:pPr>
            <a:endParaRPr kumimoji="0" lang="en-US" altLang="zh-TW" sz="2812" b="1" i="0" u="none" strike="noStrike" kern="1200" cap="none" spc="0" normalizeH="0" baseline="0" noProof="0" dirty="0">
              <a:ln>
                <a:noFill/>
              </a:ln>
              <a:solidFill>
                <a:srgbClr val="2D2D8A"/>
              </a:solidFill>
              <a:effectLst>
                <a:glow rad="101600">
                  <a:srgbClr val="FFFFFF">
                    <a:alpha val="40000"/>
                  </a:srgbClr>
                </a:glow>
                <a:outerShdw blurRad="50800" dist="38100" dir="2700000" algn="tl" rotWithShape="0">
                  <a:prstClr val="black">
                    <a:alpha val="40000"/>
                  </a:prstClr>
                </a:outerShdw>
              </a:effectLst>
              <a:uLnTx/>
              <a:uFillTx/>
              <a:latin typeface="Heiti TC Medium" charset="-120"/>
              <a:ea typeface="Heiti TC Medium" charset="-120"/>
              <a:cs typeface="Heiti TC Medium" charset="-120"/>
              <a:sym typeface="Gill Sans" charset="0"/>
            </a:endParaRPr>
          </a:p>
        </p:txBody>
      </p:sp>
      <p:sp>
        <p:nvSpPr>
          <p:cNvPr id="6" name="TextBox 3"/>
          <p:cNvSpPr txBox="1"/>
          <p:nvPr/>
        </p:nvSpPr>
        <p:spPr>
          <a:xfrm>
            <a:off x="0" y="6448351"/>
            <a:ext cx="1446609" cy="308674"/>
          </a:xfrm>
          <a:prstGeom prst="rect">
            <a:avLst/>
          </a:prstGeom>
          <a:noFill/>
        </p:spPr>
        <p:txBody>
          <a:bodyPr>
            <a:spAutoFit/>
          </a:bodyPr>
          <a:lstStyle/>
          <a:p>
            <a:pPr marL="0" marR="0" lvl="0" indent="0" algn="ctr" defTabSz="642915" rtl="0" eaLnBrk="1" fontAlgn="base" latinLnBrk="0" hangingPunct="1">
              <a:lnSpc>
                <a:spcPct val="100000"/>
              </a:lnSpc>
              <a:spcBef>
                <a:spcPct val="0"/>
              </a:spcBef>
              <a:spcAft>
                <a:spcPct val="0"/>
              </a:spcAft>
              <a:buClrTx/>
              <a:buSzTx/>
              <a:buFontTx/>
              <a:buNone/>
              <a:tabLst/>
              <a:defRPr/>
            </a:pPr>
            <a:r>
              <a:rPr kumimoji="0" lang="zh-TW" altLang="en-US" sz="1406"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華康標楷體" pitchFamily="65" charset="-128"/>
                <a:ea typeface="華康標楷體" pitchFamily="65" charset="-128"/>
                <a:cs typeface="華康標楷體" pitchFamily="65" charset="-128"/>
                <a:sym typeface="Gill Sans" charset="0"/>
              </a:rPr>
              <a:t>因祂活著</a:t>
            </a:r>
            <a:r>
              <a:rPr kumimoji="0" lang="en-US" altLang="zh-TW" sz="1406"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華康標楷體" pitchFamily="65" charset="-128"/>
                <a:ea typeface="華康標楷體" pitchFamily="65" charset="-128"/>
                <a:cs typeface="華康標楷體" pitchFamily="65" charset="-128"/>
                <a:sym typeface="Gill Sans" charset="0"/>
              </a:rPr>
              <a:t>2/2</a:t>
            </a:r>
            <a:endParaRPr kumimoji="0" lang="en-US" sz="1406"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華康標楷體" pitchFamily="65" charset="-128"/>
              <a:ea typeface="華康標楷體" pitchFamily="65" charset="-128"/>
              <a:cs typeface="華康標楷體" pitchFamily="65" charset="-128"/>
              <a:sym typeface="Gill Sans" charset="0"/>
            </a:endParaRPr>
          </a:p>
        </p:txBody>
      </p:sp>
    </p:spTree>
    <p:extLst>
      <p:ext uri="{BB962C8B-B14F-4D97-AF65-F5344CB8AC3E}">
        <p14:creationId xmlns:p14="http://schemas.microsoft.com/office/powerpoint/2010/main" val="3932004614"/>
      </p:ext>
    </p:extLst>
  </p:cSld>
  <p:clrMapOvr>
    <a:masterClrMapping/>
  </p:clrMapOvr>
  <p:transition/>
  <p:timing>
    <p:tnLst>
      <p:par>
        <p:cTn id="1" dur="indefinite" restart="never" nodeType="tmRoot"/>
      </p:par>
    </p:tnLst>
  </p:timing>
</p:sld>
</file>

<file path=ppt/theme/_rels/theme10.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Heiti TC Light"/>
        <a:cs typeface="Heiti TC Light"/>
      </a:majorFont>
      <a:minorFont>
        <a:latin typeface="Gill Sans"/>
        <a:ea typeface="Heiti TC Light"/>
        <a:cs typeface="Heiti TC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Heiti TC Light" charset="0"/>
            <a:cs typeface="Heiti TC Light"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Heiti TC Light" charset="0"/>
            <a:cs typeface="Heiti TC Light"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23492</TotalTime>
  <Words>794</Words>
  <Application>Microsoft Office PowerPoint</Application>
  <PresentationFormat>On-screen Show (4:3)</PresentationFormat>
  <Paragraphs>102</Paragraphs>
  <Slides>15</Slides>
  <Notes>1</Notes>
  <HiddenSlides>0</HiddenSlides>
  <MMClips>0</MMClips>
  <ScaleCrop>false</ScaleCrop>
  <HeadingPairs>
    <vt:vector size="6" baseType="variant">
      <vt:variant>
        <vt:lpstr>Fonts Used</vt:lpstr>
      </vt:variant>
      <vt:variant>
        <vt:i4>20</vt:i4>
      </vt:variant>
      <vt:variant>
        <vt:lpstr>Theme</vt:lpstr>
      </vt:variant>
      <vt:variant>
        <vt:i4>11</vt:i4>
      </vt:variant>
      <vt:variant>
        <vt:lpstr>Slide Titles</vt:lpstr>
      </vt:variant>
      <vt:variant>
        <vt:i4>15</vt:i4>
      </vt:variant>
    </vt:vector>
  </HeadingPairs>
  <TitlesOfParts>
    <vt:vector size="46" baseType="lpstr">
      <vt:lpstr>Arial Unicode MS</vt:lpstr>
      <vt:lpstr>標楷體</vt:lpstr>
      <vt:lpstr>標楷體</vt:lpstr>
      <vt:lpstr>Gill Sans</vt:lpstr>
      <vt:lpstr>Heiti TC Light</vt:lpstr>
      <vt:lpstr>Heiti TC Medium</vt:lpstr>
      <vt:lpstr>Microsoft YaHei</vt:lpstr>
      <vt:lpstr>新細明體</vt:lpstr>
      <vt:lpstr>宋体</vt:lpstr>
      <vt:lpstr>華康標楷體</vt:lpstr>
      <vt:lpstr>Arial</vt:lpstr>
      <vt:lpstr>Arial Narrow</vt:lpstr>
      <vt:lpstr>Calibri</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Blank</vt:lpstr>
      <vt:lpstr>1_預設簡報設計</vt:lpstr>
      <vt:lpstr>PowerPoint Presentation</vt:lpstr>
      <vt:lpstr>PowerPoint Presentation</vt:lpstr>
      <vt:lpstr>一條又新又活的路 A New and Living Way</vt:lpstr>
      <vt:lpstr>一.  何謂“一條又新又活的路”？</vt:lpstr>
      <vt:lpstr>PowerPoint Presentation</vt:lpstr>
      <vt:lpstr>PowerPoint Presentation</vt:lpstr>
      <vt:lpstr>人的罪隔絕與神的關係</vt:lpstr>
      <vt:lpstr>幔子裂為兩半 Temple veil being torn in two</vt:lpstr>
      <vt:lpstr>二. 耶穌是“唯一”到永生神面前的路</vt:lpstr>
      <vt:lpstr>三. 喜樂地走在這一條又新又活的路上</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1828</cp:revision>
  <dcterms:created xsi:type="dcterms:W3CDTF">2014-11-02T05:55:36Z</dcterms:created>
  <dcterms:modified xsi:type="dcterms:W3CDTF">2019-05-21T05:45:49Z</dcterms:modified>
</cp:coreProperties>
</file>