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0765" r:id="rId10"/>
    <p:sldMasterId id="2147500801" r:id="rId11"/>
  </p:sldMasterIdLst>
  <p:notesMasterIdLst>
    <p:notesMasterId r:id="rId28"/>
  </p:notesMasterIdLst>
  <p:sldIdLst>
    <p:sldId id="9003" r:id="rId12"/>
    <p:sldId id="9253" r:id="rId13"/>
    <p:sldId id="9275" r:id="rId14"/>
    <p:sldId id="9276" r:id="rId15"/>
    <p:sldId id="9284" r:id="rId16"/>
    <p:sldId id="9280" r:id="rId17"/>
    <p:sldId id="9281" r:id="rId18"/>
    <p:sldId id="9282" r:id="rId19"/>
    <p:sldId id="9283" r:id="rId20"/>
    <p:sldId id="9285" r:id="rId21"/>
    <p:sldId id="9185" r:id="rId22"/>
    <p:sldId id="9250" r:id="rId23"/>
    <p:sldId id="9251" r:id="rId24"/>
    <p:sldId id="9256" r:id="rId25"/>
    <p:sldId id="9257" r:id="rId26"/>
    <p:sldId id="9258" r:id="rId27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5F5"/>
    <a:srgbClr val="95F62A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726" autoAdjust="0"/>
    <p:restoredTop sz="94670" autoAdjust="0"/>
  </p:normalViewPr>
  <p:slideViewPr>
    <p:cSldViewPr snapToGrid="0" snapToObjects="1">
      <p:cViewPr varScale="1">
        <p:scale>
          <a:sx n="79" d="100"/>
          <a:sy n="79" d="100"/>
        </p:scale>
        <p:origin x="45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5/20/2019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747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5/20/2019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5/20/2019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第一段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第一段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第一段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第一段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第一段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副歌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副歌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副歌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尾句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尾句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第二段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第二段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第三段或橋段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第三段或橋段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第四段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第四段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第五段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第五段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04744724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1925645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  <a:prstGeom prst="rect">
            <a:avLst/>
          </a:prstGeom>
        </p:spPr>
        <p:txBody>
          <a:bodyPr vert="horz" anchor="t"/>
          <a:lstStyle>
            <a:lvl1pPr algn="l">
              <a:defRPr sz="281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1406"/>
            </a:lvl1pPr>
            <a:lvl2pPr marL="321457" indent="0">
              <a:buNone/>
              <a:defRPr sz="1266"/>
            </a:lvl2pPr>
            <a:lvl3pPr marL="642915" indent="0">
              <a:buNone/>
              <a:defRPr sz="1125"/>
            </a:lvl3pPr>
            <a:lvl4pPr marL="964372" indent="0">
              <a:buNone/>
              <a:defRPr sz="984"/>
            </a:lvl4pPr>
            <a:lvl5pPr marL="1285829" indent="0">
              <a:buNone/>
              <a:defRPr sz="984"/>
            </a:lvl5pPr>
            <a:lvl6pPr marL="1607287" indent="0">
              <a:buNone/>
              <a:defRPr sz="984"/>
            </a:lvl6pPr>
            <a:lvl7pPr marL="1928744" indent="0">
              <a:buNone/>
              <a:defRPr sz="984"/>
            </a:lvl7pPr>
            <a:lvl8pPr marL="2250201" indent="0">
              <a:buNone/>
              <a:defRPr sz="984"/>
            </a:lvl8pPr>
            <a:lvl9pPr marL="2571659" indent="0">
              <a:buNone/>
              <a:defRPr sz="98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1983814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vert="horz"/>
          <a:lstStyle>
            <a:lvl1pPr>
              <a:defRPr sz="1969"/>
            </a:lvl1pPr>
            <a:lvl2pPr>
              <a:defRPr sz="1687"/>
            </a:lvl2pPr>
            <a:lvl3pPr>
              <a:defRPr sz="1406"/>
            </a:lvl3pPr>
            <a:lvl4pPr>
              <a:defRPr sz="1266"/>
            </a:lvl4pPr>
            <a:lvl5pPr>
              <a:defRPr sz="1266"/>
            </a:lvl5pPr>
            <a:lvl6pPr>
              <a:defRPr sz="1266"/>
            </a:lvl6pPr>
            <a:lvl7pPr>
              <a:defRPr sz="1266"/>
            </a:lvl7pPr>
            <a:lvl8pPr>
              <a:defRPr sz="1266"/>
            </a:lvl8pPr>
            <a:lvl9pPr>
              <a:defRPr sz="12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vert="horz"/>
          <a:lstStyle>
            <a:lvl1pPr>
              <a:defRPr sz="1969"/>
            </a:lvl1pPr>
            <a:lvl2pPr>
              <a:defRPr sz="1687"/>
            </a:lvl2pPr>
            <a:lvl3pPr>
              <a:defRPr sz="1406"/>
            </a:lvl3pPr>
            <a:lvl4pPr>
              <a:defRPr sz="1266"/>
            </a:lvl4pPr>
            <a:lvl5pPr>
              <a:defRPr sz="1266"/>
            </a:lvl5pPr>
            <a:lvl6pPr>
              <a:defRPr sz="1266"/>
            </a:lvl6pPr>
            <a:lvl7pPr>
              <a:defRPr sz="1266"/>
            </a:lvl7pPr>
            <a:lvl8pPr>
              <a:defRPr sz="1266"/>
            </a:lvl8pPr>
            <a:lvl9pPr>
              <a:defRPr sz="12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7388424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1687" b="1"/>
            </a:lvl1pPr>
            <a:lvl2pPr marL="321457" indent="0">
              <a:buNone/>
              <a:defRPr sz="1406" b="1"/>
            </a:lvl2pPr>
            <a:lvl3pPr marL="642915" indent="0">
              <a:buNone/>
              <a:defRPr sz="1266" b="1"/>
            </a:lvl3pPr>
            <a:lvl4pPr marL="964372" indent="0">
              <a:buNone/>
              <a:defRPr sz="1125" b="1"/>
            </a:lvl4pPr>
            <a:lvl5pPr marL="1285829" indent="0">
              <a:buNone/>
              <a:defRPr sz="1125" b="1"/>
            </a:lvl5pPr>
            <a:lvl6pPr marL="1607287" indent="0">
              <a:buNone/>
              <a:defRPr sz="1125" b="1"/>
            </a:lvl6pPr>
            <a:lvl7pPr marL="1928744" indent="0">
              <a:buNone/>
              <a:defRPr sz="1125" b="1"/>
            </a:lvl7pPr>
            <a:lvl8pPr marL="2250201" indent="0">
              <a:buNone/>
              <a:defRPr sz="1125" b="1"/>
            </a:lvl8pPr>
            <a:lvl9pPr marL="2571659" indent="0">
              <a:buNone/>
              <a:defRPr sz="112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/>
          <a:lstStyle>
            <a:lvl1pPr>
              <a:defRPr sz="1687"/>
            </a:lvl1pPr>
            <a:lvl2pPr>
              <a:defRPr sz="1406"/>
            </a:lvl2pPr>
            <a:lvl3pPr>
              <a:defRPr sz="1266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1687" b="1"/>
            </a:lvl1pPr>
            <a:lvl2pPr marL="321457" indent="0">
              <a:buNone/>
              <a:defRPr sz="1406" b="1"/>
            </a:lvl2pPr>
            <a:lvl3pPr marL="642915" indent="0">
              <a:buNone/>
              <a:defRPr sz="1266" b="1"/>
            </a:lvl3pPr>
            <a:lvl4pPr marL="964372" indent="0">
              <a:buNone/>
              <a:defRPr sz="1125" b="1"/>
            </a:lvl4pPr>
            <a:lvl5pPr marL="1285829" indent="0">
              <a:buNone/>
              <a:defRPr sz="1125" b="1"/>
            </a:lvl5pPr>
            <a:lvl6pPr marL="1607287" indent="0">
              <a:buNone/>
              <a:defRPr sz="1125" b="1"/>
            </a:lvl6pPr>
            <a:lvl7pPr marL="1928744" indent="0">
              <a:buNone/>
              <a:defRPr sz="1125" b="1"/>
            </a:lvl7pPr>
            <a:lvl8pPr marL="2250201" indent="0">
              <a:buNone/>
              <a:defRPr sz="1125" b="1"/>
            </a:lvl8pPr>
            <a:lvl9pPr marL="2571659" indent="0">
              <a:buNone/>
              <a:defRPr sz="112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/>
          <a:lstStyle>
            <a:lvl1pPr>
              <a:defRPr sz="1687"/>
            </a:lvl1pPr>
            <a:lvl2pPr>
              <a:defRPr sz="1406"/>
            </a:lvl2pPr>
            <a:lvl3pPr>
              <a:defRPr sz="1266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9768769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62226013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8962620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  <a:prstGeom prst="rect">
            <a:avLst/>
          </a:prstGeom>
        </p:spPr>
        <p:txBody>
          <a:bodyPr vert="horz" anchor="b"/>
          <a:lstStyle>
            <a:lvl1pPr algn="l">
              <a:defRPr sz="140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vert="horz"/>
          <a:lstStyle>
            <a:lvl1pPr>
              <a:defRPr sz="2250"/>
            </a:lvl1pPr>
            <a:lvl2pPr>
              <a:defRPr sz="1969"/>
            </a:lvl2pPr>
            <a:lvl3pPr>
              <a:defRPr sz="1687"/>
            </a:lvl3pPr>
            <a:lvl4pPr>
              <a:defRPr sz="1406"/>
            </a:lvl4pPr>
            <a:lvl5pPr>
              <a:defRPr sz="1406"/>
            </a:lvl5pPr>
            <a:lvl6pPr>
              <a:defRPr sz="1406"/>
            </a:lvl6pPr>
            <a:lvl7pPr>
              <a:defRPr sz="1406"/>
            </a:lvl7pPr>
            <a:lvl8pPr>
              <a:defRPr sz="1406"/>
            </a:lvl8pPr>
            <a:lvl9pPr>
              <a:defRPr sz="140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984"/>
            </a:lvl1pPr>
            <a:lvl2pPr marL="321457" indent="0">
              <a:buNone/>
              <a:defRPr sz="844"/>
            </a:lvl2pPr>
            <a:lvl3pPr marL="642915" indent="0">
              <a:buNone/>
              <a:defRPr sz="703"/>
            </a:lvl3pPr>
            <a:lvl4pPr marL="964372" indent="0">
              <a:buNone/>
              <a:defRPr sz="633"/>
            </a:lvl4pPr>
            <a:lvl5pPr marL="1285829" indent="0">
              <a:buNone/>
              <a:defRPr sz="633"/>
            </a:lvl5pPr>
            <a:lvl6pPr marL="1607287" indent="0">
              <a:buNone/>
              <a:defRPr sz="633"/>
            </a:lvl6pPr>
            <a:lvl7pPr marL="1928744" indent="0">
              <a:buNone/>
              <a:defRPr sz="633"/>
            </a:lvl7pPr>
            <a:lvl8pPr marL="2250201" indent="0">
              <a:buNone/>
              <a:defRPr sz="633"/>
            </a:lvl8pPr>
            <a:lvl9pPr marL="2571659" indent="0">
              <a:buNone/>
              <a:defRPr sz="6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9185071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  <a:prstGeom prst="rect">
            <a:avLst/>
          </a:prstGeom>
        </p:spPr>
        <p:txBody>
          <a:bodyPr vert="horz" anchor="b"/>
          <a:lstStyle>
            <a:lvl1pPr algn="l">
              <a:defRPr sz="140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250"/>
            </a:lvl1pPr>
            <a:lvl2pPr marL="321457" indent="0">
              <a:buNone/>
              <a:defRPr sz="1969"/>
            </a:lvl2pPr>
            <a:lvl3pPr marL="642915" indent="0">
              <a:buNone/>
              <a:defRPr sz="1687"/>
            </a:lvl3pPr>
            <a:lvl4pPr marL="964372" indent="0">
              <a:buNone/>
              <a:defRPr sz="1406"/>
            </a:lvl4pPr>
            <a:lvl5pPr marL="1285829" indent="0">
              <a:buNone/>
              <a:defRPr sz="1406"/>
            </a:lvl5pPr>
            <a:lvl6pPr marL="1607287" indent="0">
              <a:buNone/>
              <a:defRPr sz="1406"/>
            </a:lvl6pPr>
            <a:lvl7pPr marL="1928744" indent="0">
              <a:buNone/>
              <a:defRPr sz="1406"/>
            </a:lvl7pPr>
            <a:lvl8pPr marL="2250201" indent="0">
              <a:buNone/>
              <a:defRPr sz="1406"/>
            </a:lvl8pPr>
            <a:lvl9pPr marL="2571659" indent="0">
              <a:buNone/>
              <a:defRPr sz="1406"/>
            </a:lvl9pPr>
          </a:lstStyle>
          <a:p>
            <a:pPr lvl="0"/>
            <a:endParaRPr lang="en-US" noProof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984"/>
            </a:lvl1pPr>
            <a:lvl2pPr marL="321457" indent="0">
              <a:buNone/>
              <a:defRPr sz="844"/>
            </a:lvl2pPr>
            <a:lvl3pPr marL="642915" indent="0">
              <a:buNone/>
              <a:defRPr sz="703"/>
            </a:lvl3pPr>
            <a:lvl4pPr marL="964372" indent="0">
              <a:buNone/>
              <a:defRPr sz="633"/>
            </a:lvl4pPr>
            <a:lvl5pPr marL="1285829" indent="0">
              <a:buNone/>
              <a:defRPr sz="633"/>
            </a:lvl5pPr>
            <a:lvl6pPr marL="1607287" indent="0">
              <a:buNone/>
              <a:defRPr sz="633"/>
            </a:lvl6pPr>
            <a:lvl7pPr marL="1928744" indent="0">
              <a:buNone/>
              <a:defRPr sz="633"/>
            </a:lvl7pPr>
            <a:lvl8pPr marL="2250201" indent="0">
              <a:buNone/>
              <a:defRPr sz="633"/>
            </a:lvl8pPr>
            <a:lvl9pPr marL="2571659" indent="0">
              <a:buNone/>
              <a:defRPr sz="6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5311911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0009955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497148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82392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03628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72397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009481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60871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37677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455147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202966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6139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457126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54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e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e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/>
              <a:t>单击此处编辑母版文本样式</a:t>
            </a:r>
          </a:p>
          <a:p>
            <a:pPr lvl="1"/>
            <a:r>
              <a:rPr lang="zh-CN" altLang="zh-TW"/>
              <a:t>第二级</a:t>
            </a:r>
          </a:p>
          <a:p>
            <a:pPr lvl="2"/>
            <a:r>
              <a:rPr lang="zh-CN" altLang="zh-TW"/>
              <a:t>第三级</a:t>
            </a:r>
          </a:p>
          <a:p>
            <a:pPr lvl="3"/>
            <a:r>
              <a:rPr lang="zh-CN" altLang="zh-TW"/>
              <a:t>第四级</a:t>
            </a:r>
          </a:p>
          <a:p>
            <a:pPr lvl="4"/>
            <a:r>
              <a:rPr lang="zh-CN" altLang="zh-TW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422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766" r:id="rId1"/>
    <p:sldLayoutId id="2147500767" r:id="rId2"/>
    <p:sldLayoutId id="2147500768" r:id="rId3"/>
    <p:sldLayoutId id="2147500769" r:id="rId4"/>
    <p:sldLayoutId id="2147500770" r:id="rId5"/>
    <p:sldLayoutId id="2147500771" r:id="rId6"/>
    <p:sldLayoutId id="2147500772" r:id="rId7"/>
    <p:sldLayoutId id="2147500773" r:id="rId8"/>
    <p:sldLayoutId id="2147500774" r:id="rId9"/>
    <p:sldLayoutId id="2147500775" r:id="rId10"/>
    <p:sldLayoutId id="214750077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Gill Sans" charset="0"/>
          <a:ea typeface="Heiti TC Light" charset="0"/>
          <a:cs typeface="Heiti TC Light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Gill Sans" charset="0"/>
          <a:ea typeface="Heiti TC Light" charset="0"/>
          <a:cs typeface="Heiti TC Light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Gill Sans" charset="0"/>
          <a:ea typeface="Heiti TC Light" charset="0"/>
          <a:cs typeface="Heiti TC Light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Gill Sans" charset="0"/>
          <a:ea typeface="Heiti TC Light" charset="0"/>
          <a:cs typeface="Heiti TC Light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Gill Sans" charset="0"/>
          <a:ea typeface="Heiti TC Light" charset="0"/>
          <a:cs typeface="Heiti TC Light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Gill Sans" charset="0"/>
          <a:ea typeface="Heiti TC Light" charset="0"/>
          <a:cs typeface="Heiti TC Light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Gill Sans" charset="0"/>
          <a:ea typeface="Heiti TC Light" charset="0"/>
          <a:cs typeface="Heiti TC Light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Gill Sans" charset="0"/>
          <a:ea typeface="Heiti TC Light" charset="0"/>
          <a:cs typeface="Heiti TC Light" charset="0"/>
          <a:sym typeface="Gill Sans" charset="0"/>
        </a:defRPr>
      </a:lvl9pPr>
    </p:titleStyle>
    <p:bodyStyle>
      <a:lvl1pPr marL="625056" indent="-401822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7584" indent="-401822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50112" indent="-401822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62640" indent="-401822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75168" indent="-401822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96625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18082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39540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60997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1786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802" r:id="rId1"/>
    <p:sldLayoutId id="2147500803" r:id="rId2"/>
    <p:sldLayoutId id="2147500804" r:id="rId3"/>
    <p:sldLayoutId id="2147500805" r:id="rId4"/>
    <p:sldLayoutId id="2147500806" r:id="rId5"/>
    <p:sldLayoutId id="2147500807" r:id="rId6"/>
    <p:sldLayoutId id="2147500808" r:id="rId7"/>
    <p:sldLayoutId id="2147500809" r:id="rId8"/>
    <p:sldLayoutId id="2147500810" r:id="rId9"/>
    <p:sldLayoutId id="2147500811" r:id="rId10"/>
    <p:sldLayoutId id="21475008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187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78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9" y="0"/>
            <a:ext cx="9157839" cy="67817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-13445" y="0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突破</a:t>
            </a:r>
            <a:r>
              <a:rPr lang="zh-CN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的要訣</a:t>
            </a:r>
            <a:endParaRPr lang="en-US" altLang="zh-TW" sz="6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From </a:t>
            </a:r>
            <a:r>
              <a:rPr kumimoji="1" lang="en-US" altLang="zh-CN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Blind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to Break Through</a:t>
            </a: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April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28,  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314641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56824" y="425003"/>
            <a:ext cx="7972022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ts val="24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DFKai-SB" pitchFamily="65" charset="-120"/>
                <a:ea typeface="DFKai-SB" pitchFamily="65" charset="-120"/>
                <a:cs typeface="MingLiU" pitchFamily="49" charset="-120"/>
              </a:rPr>
              <a:t>耶穌將近耶利哥的時候，有一個瞎子坐在路旁討飯。聽見許多人經過，就問是甚麼事。</a:t>
            </a:r>
            <a:endParaRPr kumimoji="0" lang="en-US" altLang="zh-TW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DFKai-SB" pitchFamily="65" charset="-120"/>
              <a:ea typeface="DFKai-SB" pitchFamily="65" charset="-120"/>
              <a:cs typeface="MingLiU" pitchFamily="49" charset="-120"/>
            </a:endParaRPr>
          </a:p>
          <a:p>
            <a:pPr marL="0" marR="0" lvl="0" indent="0" algn="l" defTabSz="914400" rtl="0" eaLnBrk="0" fontAlgn="base" latinLnBrk="0" hangingPunct="0">
              <a:spcBef>
                <a:spcPts val="24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DFKai-SB" pitchFamily="65" charset="-120"/>
                <a:ea typeface="DFKai-SB" pitchFamily="65" charset="-120"/>
                <a:cs typeface="MingLiU" pitchFamily="49" charset="-120"/>
              </a:rPr>
              <a:t>他們告訴他，是拿撒勒人耶穌經過。他就呼叫說：「大衛的子孫耶穌啊，可憐我吧！」</a:t>
            </a:r>
            <a:endParaRPr kumimoji="0" lang="en-US" altLang="zh-TW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DFKai-SB" pitchFamily="65" charset="-120"/>
              <a:ea typeface="DFKai-SB" pitchFamily="65" charset="-120"/>
              <a:cs typeface="MingLiU" pitchFamily="49" charset="-120"/>
            </a:endParaRPr>
          </a:p>
          <a:p>
            <a:pPr marL="0" marR="0" lvl="0" indent="0" algn="l" defTabSz="914400" rtl="0" eaLnBrk="0" fontAlgn="base" latinLnBrk="0" hangingPunct="0">
              <a:spcBef>
                <a:spcPts val="24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DFKai-SB" pitchFamily="65" charset="-120"/>
                <a:ea typeface="DFKai-SB" pitchFamily="65" charset="-120"/>
                <a:cs typeface="MingLiU" pitchFamily="49" charset="-120"/>
              </a:rPr>
              <a:t>在前頭走的人就責備他，不許他作聲；他卻越發喊叫說：「大衛的子孫，可憐我吧！」</a:t>
            </a:r>
            <a:endParaRPr kumimoji="0" lang="en-US" altLang="zh-TW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DFKai-SB" pitchFamily="65" charset="-120"/>
              <a:ea typeface="DFKai-SB" pitchFamily="65" charset="-120"/>
              <a:cs typeface="MingLiU" pitchFamily="49" charset="-120"/>
            </a:endParaRPr>
          </a:p>
          <a:p>
            <a:pPr marL="0" marR="0" lvl="0" indent="0" algn="l" defTabSz="914400" rtl="0" eaLnBrk="0" fontAlgn="base" latinLnBrk="0" hangingPunct="0">
              <a:spcBef>
                <a:spcPts val="24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DFKai-SB" pitchFamily="65" charset="-120"/>
                <a:ea typeface="DFKai-SB" pitchFamily="65" charset="-120"/>
                <a:cs typeface="MingLiU" pitchFamily="49" charset="-120"/>
              </a:rPr>
              <a:t>耶穌站住，吩咐把他領過來，</a:t>
            </a:r>
            <a:endParaRPr kumimoji="0" lang="en-US" altLang="zh-TW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DFKai-SB" pitchFamily="65" charset="-120"/>
              <a:ea typeface="DFKai-SB" pitchFamily="65" charset="-120"/>
              <a:cs typeface="MingLiU" pitchFamily="49" charset="-120"/>
            </a:endParaRPr>
          </a:p>
          <a:p>
            <a:pPr marL="0" marR="0" lvl="0" indent="0" algn="l" defTabSz="914400" rtl="0" eaLnBrk="0" fontAlgn="base" latinLnBrk="0" hangingPunct="0">
              <a:spcBef>
                <a:spcPts val="24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DFKai-SB" pitchFamily="65" charset="-120"/>
                <a:ea typeface="DFKai-SB" pitchFamily="65" charset="-120"/>
                <a:cs typeface="MingLiU" pitchFamily="49" charset="-120"/>
              </a:rPr>
              <a:t>到了跟前，就問他說：「你要我為你作甚麼？」他說：「主啊，我要能看見。」</a:t>
            </a:r>
            <a:endParaRPr kumimoji="0" lang="zh-TW" altLang="en-US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99263" y="6180425"/>
            <a:ext cx="228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MingLiU" pitchFamily="49" charset="-120"/>
              </a:rPr>
              <a:t>路</a:t>
            </a:r>
            <a:r>
              <a:rPr lang="zh-CN" altLang="en-US" sz="3200" dirty="0" smtClean="0">
                <a:solidFill>
                  <a:srgbClr val="FFFFFF"/>
                </a:solidFill>
                <a:latin typeface="Calibri"/>
                <a:ea typeface="DFKai-SB" pitchFamily="65" charset="-120"/>
                <a:cs typeface="Segoe UI" pitchFamily="34" charset="0"/>
              </a:rPr>
              <a:t> </a:t>
            </a:r>
            <a:r>
              <a:rPr lang="en-US" altLang="zh-CN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Segoe UI" pitchFamily="34" charset="0"/>
              </a:rPr>
              <a:t>18:35-41</a:t>
            </a:r>
            <a:endParaRPr lang="zh-CN" alt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lvl="0" defTabSz="456919" eaLnBrk="1" hangingPunct="1">
              <a:spcBef>
                <a:spcPts val="0"/>
              </a:spcBef>
              <a:defRPr/>
            </a:pPr>
            <a:r>
              <a:rPr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突破</a:t>
            </a:r>
            <a:r>
              <a:rPr lang="zh-CN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的要訣</a:t>
            </a:r>
            <a:endParaRPr lang="en-US" altLang="zh-TW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</p:txBody>
      </p:sp>
      <p:sp>
        <p:nvSpPr>
          <p:cNvPr id="212996" name="Rectangle 4"/>
          <p:cNvSpPr>
            <a:spLocks noChangeArrowheads="1"/>
          </p:cNvSpPr>
          <p:nvPr/>
        </p:nvSpPr>
        <p:spPr bwMode="auto">
          <a:xfrm>
            <a:off x="154547" y="1287244"/>
            <a:ext cx="8532253" cy="4447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CN" altLang="en-US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去除灵眼弱</a:t>
            </a:r>
            <a:r>
              <a:rPr lang="zh-CN" altLang="en-US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Segoe UI" pitchFamily="34" charset="0"/>
              </a:rPr>
              <a:t>视 </a:t>
            </a:r>
            <a:r>
              <a:rPr lang="en-US" altLang="zh-CN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Segoe UI" pitchFamily="34" charset="0"/>
              </a:rPr>
              <a:t>	</a:t>
            </a:r>
            <a:r>
              <a:rPr lang="en-US" altLang="zh-CN" sz="2800" b="1" dirty="0" smtClean="0">
                <a:solidFill>
                  <a:schemeClr val="bg1"/>
                </a:solidFill>
                <a:latin typeface="Arial Narrow" pitchFamily="34" charset="0"/>
                <a:ea typeface="DFKai-SB" pitchFamily="65" charset="-120"/>
                <a:cs typeface="Segoe UI" pitchFamily="34" charset="0"/>
              </a:rPr>
              <a:t>Spiritual Self Awareness</a:t>
            </a:r>
          </a:p>
          <a:p>
            <a:pPr marL="914400" defTabSz="914400" fontAlgn="base">
              <a:spcBef>
                <a:spcPts val="240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你说：我是富足，已经发了财，一样都不缺，却不知道你是那困苦、可怜、贫穷、瞎眼、赤身的。</a:t>
            </a:r>
            <a:r>
              <a:rPr lang="zh-CN" altLang="en-US" sz="28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启</a:t>
            </a:r>
            <a:r>
              <a:rPr lang="en-US" sz="28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 3:17</a:t>
            </a:r>
          </a:p>
          <a:p>
            <a:pPr marL="914400" defTabSz="914400" fontAlgn="base">
              <a:spcBef>
                <a:spcPts val="1200"/>
              </a:spcBef>
              <a:spcAft>
                <a:spcPct val="0"/>
              </a:spcAft>
            </a:pPr>
            <a:r>
              <a:rPr lang="zh-TW" altLang="en-US" sz="2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你必在午間摸索，好像瞎子在暗中摸索一樣。你所行的必不亨通，時常遭遇欺壓、搶奪，無人搭救。申</a:t>
            </a:r>
            <a:r>
              <a:rPr lang="en-US" sz="2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 28:29</a:t>
            </a:r>
            <a:endParaRPr lang="en-US" sz="280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</a:endParaRPr>
          </a:p>
          <a:p>
            <a:pPr marL="914400" defTabSz="914400" fontAlgn="base">
              <a:spcBef>
                <a:spcPts val="1200"/>
              </a:spcBef>
              <a:spcAft>
                <a:spcPct val="0"/>
              </a:spcAft>
            </a:pPr>
            <a:endParaRPr lang="en-US" sz="110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DFKai-SB" pitchFamily="65" charset="-120"/>
              <a:ea typeface="DFKai-SB" pitchFamily="65" charset="-12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4547" y="5180617"/>
            <a:ext cx="90230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defTabSz="914400" fontAlgn="base">
              <a:spcBef>
                <a:spcPts val="1200"/>
              </a:spcBef>
              <a:spcAft>
                <a:spcPct val="0"/>
              </a:spcAft>
            </a:pPr>
            <a:r>
              <a:rPr lang="zh-TW" altLang="en-US" sz="28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耶和華開了瞎子的眼睛。耶和華扶起被壓下的人。</a:t>
            </a:r>
            <a:endParaRPr lang="en-US" altLang="zh-TW" sz="2800" b="1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457200" defTabSz="914400" fontAlgn="base">
              <a:spcAft>
                <a:spcPct val="0"/>
              </a:spcAft>
            </a:pPr>
            <a:r>
              <a:rPr lang="en-US" altLang="zh-CN" sz="28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 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詩</a:t>
            </a:r>
            <a:r>
              <a:rPr lang="en-US" sz="20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146:8</a:t>
            </a:r>
            <a:endParaRPr lang="en-US" sz="20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44947" y="1549400"/>
            <a:ext cx="7476727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>
                <a:tab pos="1143000" algn="l"/>
              </a:tabLst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MingLiU" pitchFamily="49" charset="-120"/>
              </a:rPr>
              <a:t>把自卑当谦虚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ea typeface="SimSun" pitchFamily="2" charset="-122"/>
              <a:cs typeface="MingLiU" pitchFamily="49" charset="-120"/>
            </a:endParaRPr>
          </a:p>
          <a:p>
            <a:pPr marL="914400" lvl="1" indent="-457200" defTabSz="914400" fontAlgn="base">
              <a:spcBef>
                <a:spcPts val="1200"/>
              </a:spcBef>
              <a:spcAft>
                <a:spcPct val="0"/>
              </a:spcAft>
              <a:buFont typeface="Symbol" pitchFamily="18" charset="2"/>
              <a:buChar char=""/>
              <a:tabLst>
                <a:tab pos="1143000" algn="l"/>
              </a:tabLst>
            </a:pPr>
            <a:r>
              <a:rPr lang="zh-CN" altLang="en-US" sz="2800" b="1" dirty="0" smtClean="0">
                <a:solidFill>
                  <a:schemeClr val="bg1"/>
                </a:solidFill>
                <a:latin typeface="Calibri" pitchFamily="34" charset="0"/>
                <a:ea typeface="SimSun" pitchFamily="2" charset="-122"/>
                <a:cs typeface="MingLiU" pitchFamily="49" charset="-120"/>
              </a:rPr>
              <a:t>败字当关， 怕字当头</a:t>
            </a:r>
            <a:endParaRPr lang="en-US" altLang="zh-CN" sz="2800" b="1" dirty="0" smtClean="0">
              <a:solidFill>
                <a:schemeClr val="bg1"/>
              </a:solidFill>
              <a:latin typeface="Calibri" pitchFamily="34" charset="0"/>
              <a:ea typeface="SimSun" pitchFamily="2" charset="-122"/>
              <a:cs typeface="MingLiU" pitchFamily="49" charset="-120"/>
            </a:endParaRPr>
          </a:p>
          <a:p>
            <a:pPr marL="914400" lvl="1" indent="-457200" defTabSz="914400" fontAlgn="base">
              <a:spcBef>
                <a:spcPts val="1200"/>
              </a:spcBef>
              <a:spcAft>
                <a:spcPct val="0"/>
              </a:spcAft>
              <a:buFont typeface="Symbol" pitchFamily="18" charset="2"/>
              <a:buChar char=""/>
              <a:tabLst>
                <a:tab pos="1143000" algn="l"/>
              </a:tabLst>
            </a:pPr>
            <a:r>
              <a:rPr lang="zh-CN" altLang="en-US" sz="2800" b="1" dirty="0" smtClean="0">
                <a:solidFill>
                  <a:schemeClr val="bg1"/>
                </a:solidFill>
                <a:latin typeface="Calibri" pitchFamily="34" charset="0"/>
                <a:ea typeface="SimSun" pitchFamily="2" charset="-122"/>
                <a:cs typeface="MingLiU" pitchFamily="49" charset="-120"/>
              </a:rPr>
              <a:t>精通节约，不知开源</a:t>
            </a:r>
            <a:endParaRPr lang="en-US" altLang="zh-CN" sz="2800" b="1" dirty="0" smtClean="0">
              <a:solidFill>
                <a:schemeClr val="bg1"/>
              </a:solidFill>
              <a:latin typeface="Calibri" pitchFamily="34" charset="0"/>
              <a:ea typeface="SimSun" pitchFamily="2" charset="-122"/>
              <a:cs typeface="MingLiU" pitchFamily="49" charset="-120"/>
            </a:endParaRPr>
          </a:p>
          <a:p>
            <a:pPr marL="914400" lvl="1" indent="-457200" defTabSz="914400" fontAlgn="base">
              <a:spcBef>
                <a:spcPts val="1200"/>
              </a:spcBef>
              <a:spcAft>
                <a:spcPct val="0"/>
              </a:spcAft>
              <a:buFont typeface="Symbol" pitchFamily="18" charset="2"/>
              <a:buChar char=""/>
              <a:tabLst>
                <a:tab pos="1143000" algn="l"/>
              </a:tabLst>
            </a:pPr>
            <a:r>
              <a:rPr lang="zh-CN" altLang="en-US" sz="2800" b="1" dirty="0" smtClean="0">
                <a:solidFill>
                  <a:schemeClr val="bg1"/>
                </a:solidFill>
                <a:latin typeface="Calibri" pitchFamily="34" charset="0"/>
                <a:ea typeface="SimSun" pitchFamily="2" charset="-122"/>
                <a:cs typeface="MingLiU" pitchFamily="49" charset="-120"/>
              </a:rPr>
              <a:t>裹足不前，安于原路</a:t>
            </a:r>
            <a:endParaRPr lang="zh-CN" altLang="en-US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914400" lvl="1" indent="-457200" defTabSz="914400" fontAlgn="base">
              <a:spcBef>
                <a:spcPts val="1200"/>
              </a:spcBef>
              <a:spcAft>
                <a:spcPct val="0"/>
              </a:spcAft>
              <a:buFont typeface="Symbol" pitchFamily="18" charset="2"/>
              <a:buChar char=""/>
              <a:tabLst>
                <a:tab pos="1143000" algn="l"/>
              </a:tabLst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MingLiU" pitchFamily="49" charset="-120"/>
              </a:rPr>
              <a:t>以</a:t>
            </a:r>
            <a:r>
              <a:rPr kumimoji="0" lang="zh-CN" altLang="en-US" sz="28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MingLiU" pitchFamily="49" charset="-120"/>
              </a:rPr>
              <a:t> “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MingLiU" pitchFamily="49" charset="-120"/>
              </a:rPr>
              <a:t>不能、不行、不输就赢”自勉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14400" lvl="1" indent="-457200" defTabSz="914400" eaLnBrk="0" fontAlgn="base" hangingPunct="0">
              <a:spcBef>
                <a:spcPts val="1200"/>
              </a:spcBef>
              <a:spcAft>
                <a:spcPct val="0"/>
              </a:spcAft>
              <a:buFont typeface="Symbol" pitchFamily="18" charset="2"/>
              <a:buChar char=""/>
              <a:tabLst>
                <a:tab pos="1143000" algn="l"/>
              </a:tabLst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MingLiU" pitchFamily="49" charset="-120"/>
              </a:rPr>
              <a:t>以 </a:t>
            </a:r>
            <a:r>
              <a:rPr lang="en-US" altLang="zh-CN" sz="2800" b="1" dirty="0" smtClean="0">
                <a:solidFill>
                  <a:schemeClr val="bg1"/>
                </a:solidFill>
                <a:latin typeface="Calibri" pitchFamily="34" charset="0"/>
                <a:ea typeface="SimSun" pitchFamily="2" charset="-122"/>
                <a:cs typeface="MingLiU" pitchFamily="49" charset="-120"/>
              </a:rPr>
              <a:t>“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MingLiU" pitchFamily="49" charset="-120"/>
              </a:rPr>
              <a:t>完了，算了，倒霉，活该”当口头禅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62704" y="294901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灵里贫穷</a:t>
            </a:r>
            <a:r>
              <a:rPr lang="zh-CN" altLang="en-US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Segoe UI" pitchFamily="34" charset="0"/>
              </a:rPr>
              <a:t>测试表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79"/>
            <a:ext cx="8229600" cy="1143000"/>
          </a:xfrm>
        </p:spPr>
        <p:txBody>
          <a:bodyPr/>
          <a:lstStyle/>
          <a:p>
            <a:pPr lvl="0" defTabSz="456919" eaLnBrk="1" hangingPunct="1">
              <a:spcBef>
                <a:spcPts val="0"/>
              </a:spcBef>
              <a:defRPr/>
            </a:pPr>
            <a:r>
              <a:rPr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突破</a:t>
            </a:r>
            <a:r>
              <a:rPr lang="zh-CN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的要訣</a:t>
            </a:r>
            <a:endParaRPr lang="en-US" altLang="zh-TW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</p:txBody>
      </p:sp>
      <p:sp>
        <p:nvSpPr>
          <p:cNvPr id="212996" name="Rectangle 4"/>
          <p:cNvSpPr>
            <a:spLocks noChangeArrowheads="1"/>
          </p:cNvSpPr>
          <p:nvPr/>
        </p:nvSpPr>
        <p:spPr bwMode="auto">
          <a:xfrm>
            <a:off x="611747" y="1382430"/>
            <a:ext cx="8532253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98513" indent="-798513" defTabSz="914400" fontAlgn="base">
              <a:spcBef>
                <a:spcPts val="180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2.</a:t>
            </a:r>
            <a:r>
              <a:rPr lang="zh-CN" altLang="en-US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懂得取捨 </a:t>
            </a:r>
            <a:r>
              <a:rPr lang="en-US" altLang="zh-CN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 	</a:t>
            </a:r>
            <a:r>
              <a:rPr lang="en-US" altLang="zh-CN" sz="2800" b="1" dirty="0" smtClean="0">
                <a:solidFill>
                  <a:schemeClr val="bg1"/>
                </a:solidFill>
                <a:latin typeface="Arial Narrow" pitchFamily="34" charset="0"/>
                <a:ea typeface="DFKai-SB" pitchFamily="65" charset="-120"/>
              </a:rPr>
              <a:t>W</a:t>
            </a:r>
            <a:r>
              <a:rPr lang="en-US" sz="2800" b="1" dirty="0" smtClean="0">
                <a:solidFill>
                  <a:schemeClr val="bg1"/>
                </a:solidFill>
                <a:latin typeface="Arial Narrow" pitchFamily="34" charset="0"/>
                <a:ea typeface="DFKai-SB" pitchFamily="65" charset="-120"/>
              </a:rPr>
              <a:t>hat to Keep In and                             				What to Keep Out</a:t>
            </a:r>
          </a:p>
          <a:p>
            <a:pPr marL="798513" indent="-798513" defTabSz="914400" fontAlgn="base">
              <a:spcBef>
                <a:spcPts val="1800"/>
              </a:spcBef>
              <a:spcAft>
                <a:spcPct val="0"/>
              </a:spcAft>
              <a:buFont typeface="+mj-lt"/>
              <a:buAutoNum type="arabicPeriod"/>
            </a:pPr>
            <a:endParaRPr lang="en-US" sz="3200" b="1" dirty="0" smtClean="0">
              <a:solidFill>
                <a:schemeClr val="bg1"/>
              </a:solidFill>
              <a:latin typeface="Arial Narrow" pitchFamily="34" charset="0"/>
              <a:ea typeface="DFKai-SB" pitchFamily="65" charset="-120"/>
            </a:endParaRPr>
          </a:p>
          <a:p>
            <a:pPr marL="798513" indent="-798513" defTabSz="914400" fontAlgn="base">
              <a:spcBef>
                <a:spcPts val="1800"/>
              </a:spcBef>
              <a:spcAft>
                <a:spcPct val="0"/>
              </a:spcAft>
              <a:buFont typeface="+mj-lt"/>
              <a:buAutoNum type="arabicPeriod"/>
            </a:pPr>
            <a:endParaRPr lang="en-US" sz="3200" b="1" dirty="0" smtClean="0">
              <a:solidFill>
                <a:schemeClr val="bg1"/>
              </a:solidFill>
              <a:latin typeface="Arial Narrow" pitchFamily="34" charset="0"/>
              <a:ea typeface="DFKai-SB" pitchFamily="65" charset="-120"/>
            </a:endParaRPr>
          </a:p>
          <a:p>
            <a:pPr marL="798513" indent="-798513" defTabSz="914400" fontAlgn="base">
              <a:spcBef>
                <a:spcPts val="1800"/>
              </a:spcBef>
              <a:spcAft>
                <a:spcPct val="0"/>
              </a:spcAft>
              <a:buFont typeface="+mj-lt"/>
              <a:buAutoNum type="arabicPeriod"/>
            </a:pPr>
            <a:endParaRPr lang="en-US" sz="3200" b="1" dirty="0" smtClean="0">
              <a:solidFill>
                <a:schemeClr val="bg1"/>
              </a:solidFill>
              <a:latin typeface="Arial Narrow" pitchFamily="34" charset="0"/>
              <a:ea typeface="DFKai-SB" pitchFamily="65" charset="-120"/>
            </a:endParaRPr>
          </a:p>
          <a:p>
            <a:pPr marL="798513" indent="-798513" defTabSz="914400" fontAlgn="base">
              <a:spcBef>
                <a:spcPts val="1800"/>
              </a:spcBef>
              <a:spcAft>
                <a:spcPct val="0"/>
              </a:spcAft>
              <a:buFont typeface="+mj-lt"/>
              <a:buAutoNum type="arabicPeriod"/>
            </a:pPr>
            <a:endParaRPr lang="en-US" sz="3200" b="1" dirty="0" smtClean="0">
              <a:solidFill>
                <a:schemeClr val="bg1"/>
              </a:solidFill>
              <a:latin typeface="Arial Narrow" pitchFamily="34" charset="0"/>
              <a:ea typeface="DFKai-SB" pitchFamily="65" charset="-120"/>
            </a:endParaRPr>
          </a:p>
          <a:p>
            <a:pPr fontAlgn="base"/>
            <a:r>
              <a:rPr lang="zh-TW" altLang="en-US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凡有的，還要加給他，叫他有餘；凡沒有的，連他所有的也要奪去。</a:t>
            </a:r>
            <a:r>
              <a:rPr lang="zh-TW" altLang="en-US" sz="28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太</a:t>
            </a:r>
            <a:r>
              <a:rPr lang="en-US" sz="28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 13:12</a:t>
            </a:r>
            <a:endParaRPr lang="en-US" sz="320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sz="32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 </a:t>
            </a:r>
            <a:endParaRPr lang="en-US" sz="3200" dirty="0">
              <a:solidFill>
                <a:srgbClr val="FFFF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19200" y="2599257"/>
            <a:ext cx="4572000" cy="22775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lvl="0" indent="-457200">
              <a:spcBef>
                <a:spcPts val="1200"/>
              </a:spcBef>
              <a:buFont typeface="Arial" pitchFamily="34" charset="0"/>
              <a:buChar char="•"/>
            </a:pPr>
            <a:r>
              <a:rPr lang="zh-CN" altLang="en-US" sz="2800" b="1" dirty="0" smtClean="0">
                <a:solidFill>
                  <a:schemeClr val="bg1"/>
                </a:solidFill>
              </a:rPr>
              <a:t>排除杂音</a:t>
            </a:r>
            <a:endParaRPr lang="en-US" sz="2800" b="1" dirty="0" smtClean="0">
              <a:solidFill>
                <a:schemeClr val="bg1"/>
              </a:solidFill>
            </a:endParaRPr>
          </a:p>
          <a:p>
            <a:pPr marL="457200" lvl="0" indent="-457200" fontAlgn="base">
              <a:spcBef>
                <a:spcPts val="1200"/>
              </a:spcBef>
              <a:buFont typeface="Arial" pitchFamily="34" charset="0"/>
              <a:buChar char="•"/>
            </a:pPr>
            <a:r>
              <a:rPr lang="zh-CN" altLang="en-US" sz="2800" b="1" dirty="0" smtClean="0">
                <a:solidFill>
                  <a:schemeClr val="bg1"/>
                </a:solidFill>
              </a:rPr>
              <a:t>从感恩开始</a:t>
            </a:r>
            <a:endParaRPr lang="en-US" sz="2800" b="1" dirty="0" smtClean="0">
              <a:solidFill>
                <a:schemeClr val="bg1"/>
              </a:solidFill>
            </a:endParaRPr>
          </a:p>
          <a:p>
            <a:pPr marL="457200" lvl="0" indent="-457200">
              <a:spcBef>
                <a:spcPts val="1200"/>
              </a:spcBef>
              <a:buFont typeface="Arial" pitchFamily="34" charset="0"/>
              <a:buChar char="•"/>
            </a:pPr>
            <a:r>
              <a:rPr lang="zh-CN" altLang="en-US" sz="2800" b="1" dirty="0" smtClean="0">
                <a:solidFill>
                  <a:schemeClr val="bg1"/>
                </a:solidFill>
              </a:rPr>
              <a:t>大声</a:t>
            </a:r>
            <a:r>
              <a:rPr lang="zh-TW" altLang="en-US" sz="2800" b="1" dirty="0" smtClean="0">
                <a:solidFill>
                  <a:schemeClr val="bg1"/>
                </a:solidFill>
              </a:rPr>
              <a:t>宣告 </a:t>
            </a:r>
            <a:endParaRPr lang="en-US" altLang="zh-TW" sz="2800" b="1" dirty="0" smtClean="0">
              <a:solidFill>
                <a:schemeClr val="bg1"/>
              </a:solidFill>
            </a:endParaRPr>
          </a:p>
          <a:p>
            <a:pPr marL="457200" lvl="0" indent="-457200">
              <a:spcBef>
                <a:spcPts val="1200"/>
              </a:spcBef>
              <a:buFont typeface="Arial" pitchFamily="34" charset="0"/>
              <a:buChar char="•"/>
            </a:pPr>
            <a:r>
              <a:rPr lang="zh-CN" altLang="en-US" sz="2800" b="1" dirty="0" smtClean="0">
                <a:solidFill>
                  <a:schemeClr val="bg1"/>
                </a:solidFill>
              </a:rPr>
              <a:t>与神同工</a:t>
            </a:r>
            <a:endParaRPr lang="en-US" sz="28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lvl="0" defTabSz="456919" eaLnBrk="1" hangingPunct="1">
              <a:spcBef>
                <a:spcPts val="0"/>
              </a:spcBef>
              <a:defRPr/>
            </a:pPr>
            <a:r>
              <a:rPr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突破</a:t>
            </a:r>
            <a:r>
              <a:rPr lang="zh-CN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的要訣</a:t>
            </a:r>
            <a:endParaRPr lang="en-US" altLang="zh-TW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</p:txBody>
      </p:sp>
      <p:sp>
        <p:nvSpPr>
          <p:cNvPr id="212996" name="Rectangle 4"/>
          <p:cNvSpPr>
            <a:spLocks noChangeArrowheads="1"/>
          </p:cNvSpPr>
          <p:nvPr/>
        </p:nvSpPr>
        <p:spPr bwMode="auto">
          <a:xfrm>
            <a:off x="457200" y="1078605"/>
            <a:ext cx="8532253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66738" indent="-566738" defTabSz="914400" fontAlgn="base">
              <a:spcBef>
                <a:spcPts val="1800"/>
              </a:spcBef>
              <a:spcAft>
                <a:spcPct val="0"/>
              </a:spcAft>
            </a:pPr>
            <a:r>
              <a:rPr lang="en-US" altLang="zh-CN" sz="32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3. </a:t>
            </a:r>
            <a:r>
              <a:rPr lang="zh-CN" altLang="en-US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区分重要必要</a:t>
            </a:r>
            <a:r>
              <a:rPr lang="en-US" altLang="zh-CN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en-US" sz="2400" b="1" dirty="0" smtClean="0">
                <a:solidFill>
                  <a:schemeClr val="bg1"/>
                </a:solidFill>
                <a:latin typeface="Arial Narrow" pitchFamily="34" charset="0"/>
              </a:rPr>
              <a:t>What seems Important and</a:t>
            </a:r>
          </a:p>
          <a:p>
            <a:pPr marL="566738" indent="-566738" defTabSz="914400" fontAlgn="base">
              <a:spcAft>
                <a:spcPct val="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Arial Narrow" pitchFamily="34" charset="0"/>
              </a:rPr>
              <a:t>                                  		What is Truly Important </a:t>
            </a:r>
            <a:endParaRPr lang="en-US" sz="2400" dirty="0" smtClean="0">
              <a:solidFill>
                <a:schemeClr val="bg1"/>
              </a:solidFill>
              <a:latin typeface="Arial Narrow" pitchFamily="34" charset="0"/>
              <a:ea typeface="DFKai-SB" pitchFamily="65" charset="-120"/>
            </a:endParaRPr>
          </a:p>
          <a:p>
            <a:pPr lvl="2" defTabSz="1377950" fontAlgn="base">
              <a:spcBef>
                <a:spcPts val="1200"/>
              </a:spcBef>
              <a:spcAft>
                <a:spcPct val="0"/>
              </a:spcAft>
            </a:pPr>
            <a:endParaRPr lang="en-US" altLang="zh-CN" b="1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</a:endParaRPr>
          </a:p>
          <a:p>
            <a:pPr lvl="2" defTabSz="1377950" fontAlgn="base">
              <a:spcBef>
                <a:spcPts val="120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耶稣</a:t>
            </a:r>
            <a:r>
              <a:rPr lang="zh-TW" altLang="en-US" sz="2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就問他說：「你要我為你作甚麼？」他說：「主啊，我要能</a:t>
            </a:r>
            <a:r>
              <a:rPr lang="zh-CN" altLang="en-US" sz="2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（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重新</a:t>
            </a:r>
            <a:r>
              <a:rPr lang="zh-CN" altLang="en-US" sz="2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）</a:t>
            </a:r>
            <a:r>
              <a:rPr lang="zh-TW" altLang="en-US" sz="2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看見。」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DFKai-SB" pitchFamily="65" charset="-120"/>
              <a:ea typeface="DFKai-SB" pitchFamily="65" charset="-12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3333" y="3869267"/>
            <a:ext cx="473238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spcBef>
                <a:spcPts val="1200"/>
              </a:spcBef>
              <a:buFont typeface="Arial" pitchFamily="34" charset="0"/>
              <a:buChar char="•"/>
            </a:pPr>
            <a:r>
              <a:rPr lang="zh-CN" altLang="en-US" sz="2400" b="1" dirty="0" smtClean="0">
                <a:solidFill>
                  <a:schemeClr val="bg1"/>
                </a:solidFill>
              </a:rPr>
              <a:t>不只求止痛药</a:t>
            </a:r>
            <a:endParaRPr lang="en-US" altLang="zh-CN" sz="2400" b="1" dirty="0" smtClean="0">
              <a:solidFill>
                <a:schemeClr val="bg1"/>
              </a:solidFill>
            </a:endParaRPr>
          </a:p>
          <a:p>
            <a:pPr marL="457200" indent="-457200">
              <a:spcBef>
                <a:spcPts val="1200"/>
              </a:spcBef>
              <a:buFont typeface="Arial" pitchFamily="34" charset="0"/>
              <a:buChar char="•"/>
            </a:pPr>
            <a:r>
              <a:rPr lang="zh-CN" altLang="en-US" sz="2400" b="1" dirty="0" smtClean="0">
                <a:solidFill>
                  <a:schemeClr val="bg1"/>
                </a:solidFill>
              </a:rPr>
              <a:t>祈求明确</a:t>
            </a:r>
            <a:endParaRPr lang="en-US" altLang="zh-CN" sz="2400" b="1" dirty="0" smtClean="0">
              <a:solidFill>
                <a:schemeClr val="bg1"/>
              </a:solidFill>
            </a:endParaRPr>
          </a:p>
          <a:p>
            <a:pPr marL="457200" indent="-457200">
              <a:spcBef>
                <a:spcPts val="1200"/>
              </a:spcBef>
              <a:buFont typeface="Arial" pitchFamily="34" charset="0"/>
              <a:buChar char="•"/>
            </a:pPr>
            <a:r>
              <a:rPr lang="zh-CN" altLang="en-US" sz="2400" b="1" dirty="0" smtClean="0">
                <a:solidFill>
                  <a:schemeClr val="bg1"/>
                </a:solidFill>
              </a:rPr>
              <a:t>对神期望 （祂的时间与方法）</a:t>
            </a:r>
            <a:endParaRPr lang="en-US" altLang="zh-CN" sz="2400" b="1" dirty="0" smtClean="0">
              <a:solidFill>
                <a:schemeClr val="bg1"/>
              </a:solidFill>
            </a:endParaRPr>
          </a:p>
          <a:p>
            <a:pPr marL="457200" indent="-457200">
              <a:spcBef>
                <a:spcPts val="1200"/>
              </a:spcBef>
              <a:buFont typeface="Arial" pitchFamily="34" charset="0"/>
              <a:buChar char="•"/>
            </a:pPr>
            <a:r>
              <a:rPr lang="zh-CN" altLang="en-US" sz="2400" b="1" dirty="0" smtClean="0">
                <a:solidFill>
                  <a:schemeClr val="bg1"/>
                </a:solidFill>
              </a:rPr>
              <a:t>观察细微</a:t>
            </a:r>
            <a:endParaRPr lang="en-US" altLang="zh-CN" sz="2400" b="1" dirty="0" smtClean="0">
              <a:solidFill>
                <a:schemeClr val="bg1"/>
              </a:solidFill>
            </a:endParaRPr>
          </a:p>
          <a:p>
            <a:pPr marL="457200" indent="-457200">
              <a:spcBef>
                <a:spcPts val="1200"/>
              </a:spcBef>
              <a:buFont typeface="Arial" pitchFamily="34" charset="0"/>
              <a:buChar char="•"/>
            </a:pPr>
            <a:r>
              <a:rPr lang="zh-CN" altLang="en-US" sz="2400" b="1" dirty="0" smtClean="0">
                <a:solidFill>
                  <a:schemeClr val="bg1"/>
                </a:solidFill>
              </a:rPr>
              <a:t>随时感恩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4483"/>
            <a:ext cx="8229600" cy="1143000"/>
          </a:xfrm>
        </p:spPr>
        <p:txBody>
          <a:bodyPr/>
          <a:lstStyle/>
          <a:p>
            <a:pPr lvl="0" defTabSz="456919" eaLnBrk="1" hangingPunct="1">
              <a:spcBef>
                <a:spcPts val="0"/>
              </a:spcBef>
              <a:defRPr/>
            </a:pPr>
            <a:r>
              <a:rPr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突破</a:t>
            </a:r>
            <a:r>
              <a:rPr lang="zh-CN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的要訣</a:t>
            </a:r>
            <a:endParaRPr lang="en-US" altLang="zh-TW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</p:txBody>
      </p:sp>
      <p:sp>
        <p:nvSpPr>
          <p:cNvPr id="212996" name="Rectangle 4"/>
          <p:cNvSpPr>
            <a:spLocks noChangeArrowheads="1"/>
          </p:cNvSpPr>
          <p:nvPr/>
        </p:nvSpPr>
        <p:spPr bwMode="auto">
          <a:xfrm>
            <a:off x="154547" y="1184860"/>
            <a:ext cx="8532253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98513" indent="-798513" defTabSz="914400" fontAlgn="base">
              <a:spcBef>
                <a:spcPts val="180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4. </a:t>
            </a:r>
            <a:r>
              <a:rPr lang="zh-CN" altLang="en-US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敏于开门闭门   </a:t>
            </a:r>
            <a:r>
              <a:rPr lang="en-US" sz="2800" b="1" dirty="0" smtClean="0">
                <a:solidFill>
                  <a:schemeClr val="bg1"/>
                </a:solidFill>
                <a:latin typeface="Arial Narrow" pitchFamily="34" charset="0"/>
                <a:ea typeface="DFKai-SB" pitchFamily="65" charset="-120"/>
              </a:rPr>
              <a:t>What’s the Closed Door and        			      	      What’s the Open Door</a:t>
            </a:r>
          </a:p>
          <a:p>
            <a:pPr marL="914400" lvl="2" indent="-3175" defTabSz="914400" fontAlgn="base">
              <a:spcBef>
                <a:spcPts val="1200"/>
              </a:spcBef>
              <a:spcAft>
                <a:spcPct val="0"/>
              </a:spcAft>
            </a:pPr>
            <a:endParaRPr lang="en-US" altLang="zh-TW" sz="2800" b="1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</a:endParaRPr>
          </a:p>
          <a:p>
            <a:pPr marL="458458" lvl="1" indent="-3175" defTabSz="914400" fontAlgn="base">
              <a:spcBef>
                <a:spcPts val="1200"/>
              </a:spcBef>
              <a:spcAft>
                <a:spcPct val="0"/>
              </a:spcAft>
            </a:pPr>
            <a:r>
              <a:rPr lang="zh-TW" altLang="en-US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在受試探的時候，總要給你們開一條出路，叫你們能忍受得住。</a:t>
            </a:r>
            <a:r>
              <a:rPr lang="zh-TW" altLang="en-US" sz="2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林前 </a:t>
            </a:r>
            <a:r>
              <a:rPr lang="en-US" altLang="zh-TW" sz="2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10:13</a:t>
            </a:r>
            <a:endParaRPr kumimoji="0" lang="en-US" altLang="zh-CN" sz="3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DFKai-SB" pitchFamily="65" charset="-120"/>
              <a:ea typeface="DFKai-SB" pitchFamily="65" charset="-12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50533" y="4399802"/>
            <a:ext cx="4572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spcBef>
                <a:spcPts val="1200"/>
              </a:spcBef>
              <a:buFont typeface="Arial" pitchFamily="34" charset="0"/>
              <a:buChar char="•"/>
            </a:pPr>
            <a:r>
              <a:rPr lang="zh-CN" altLang="en-US" sz="2800" b="1" dirty="0" smtClean="0">
                <a:solidFill>
                  <a:schemeClr val="bg1"/>
                </a:solidFill>
              </a:rPr>
              <a:t>与圣灵随时对话</a:t>
            </a:r>
            <a:endParaRPr lang="en-US" altLang="zh-CN" sz="2800" b="1" dirty="0" smtClean="0">
              <a:solidFill>
                <a:schemeClr val="bg1"/>
              </a:solidFill>
            </a:endParaRPr>
          </a:p>
          <a:p>
            <a:pPr marL="457200" indent="-457200">
              <a:spcBef>
                <a:spcPts val="1200"/>
              </a:spcBef>
              <a:buFont typeface="Arial" pitchFamily="34" charset="0"/>
              <a:buChar char="•"/>
            </a:pPr>
            <a:r>
              <a:rPr lang="zh-CN" altLang="en-US" sz="2800" b="1" dirty="0" smtClean="0">
                <a:solidFill>
                  <a:schemeClr val="bg1"/>
                </a:solidFill>
              </a:rPr>
              <a:t>随时衡量门状</a:t>
            </a:r>
            <a:endParaRPr lang="en-US" altLang="zh-CN" sz="2800" b="1" dirty="0" smtClean="0">
              <a:solidFill>
                <a:schemeClr val="bg1"/>
              </a:solidFill>
            </a:endParaRPr>
          </a:p>
          <a:p>
            <a:pPr marL="457200" indent="-457200">
              <a:spcBef>
                <a:spcPts val="1200"/>
              </a:spcBef>
              <a:buFont typeface="Arial" pitchFamily="34" charset="0"/>
              <a:buChar char="•"/>
            </a:pPr>
            <a:r>
              <a:rPr lang="zh-CN" altLang="en-US" sz="2800" b="1" dirty="0" smtClean="0">
                <a:solidFill>
                  <a:schemeClr val="bg1"/>
                </a:solidFill>
              </a:rPr>
              <a:t>及时抓紧机会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CN" altLang="en-US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突破</a:t>
            </a:r>
            <a:r>
              <a:rPr lang="zh-TW" altLang="en-US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带下使命</a:t>
            </a:r>
            <a:endParaRPr lang="en-US" b="1" dirty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12996" name="Rectangle 4"/>
          <p:cNvSpPr>
            <a:spLocks noChangeArrowheads="1"/>
          </p:cNvSpPr>
          <p:nvPr/>
        </p:nvSpPr>
        <p:spPr bwMode="auto">
          <a:xfrm>
            <a:off x="457200" y="1716879"/>
            <a:ext cx="8229600" cy="309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ts val="1800"/>
              </a:spcBef>
            </a:pPr>
            <a:r>
              <a:rPr lang="zh-TW" altLang="en-US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耶穌說：「你可以看見！你的信救了你了。」瞎子立刻看見了，</a:t>
            </a:r>
            <a:endParaRPr lang="en-US" altLang="zh-TW" sz="3600" b="1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fontAlgn="base">
              <a:spcBef>
                <a:spcPts val="1800"/>
              </a:spcBef>
            </a:pPr>
            <a:r>
              <a:rPr lang="zh-TW" altLang="en-US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就跟隨耶穌，一路歸榮耀與　神。眾人看見這事，也讚美　神。                      </a:t>
            </a:r>
            <a:r>
              <a:rPr lang="en-US" altLang="zh-TW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												</a:t>
            </a:r>
            <a:r>
              <a:rPr lang="zh-TW" altLang="en-US" sz="2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路</a:t>
            </a:r>
            <a:r>
              <a:rPr lang="en-US" sz="2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 18:42-43</a:t>
            </a:r>
            <a:endParaRPr lang="en-US" sz="3600" dirty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456919" eaLnBrk="1" hangingPunct="1">
              <a:spcBef>
                <a:spcPts val="0"/>
              </a:spcBef>
              <a:defRPr/>
            </a:pPr>
            <a:r>
              <a:rPr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突破</a:t>
            </a:r>
            <a:r>
              <a:rPr lang="zh-CN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的要訣</a:t>
            </a:r>
            <a:endParaRPr lang="en-US" altLang="zh-TW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8580" y="1185132"/>
            <a:ext cx="865880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8513" lvl="0" indent="-798513" defTabSz="914400" fontAlgn="base">
              <a:spcBef>
                <a:spcPts val="1800"/>
              </a:spcBef>
              <a:spcAft>
                <a:spcPct val="0"/>
              </a:spcAft>
            </a:pPr>
            <a:r>
              <a:rPr lang="en-US" altLang="zh-CN" sz="2800" b="1" dirty="0" smtClean="0">
                <a:solidFill>
                  <a:schemeClr val="bg1"/>
                </a:solidFill>
                <a:latin typeface="+mj-lt"/>
                <a:ea typeface="DFKai-SB" pitchFamily="65" charset="-120"/>
              </a:rPr>
              <a:t>1.  </a:t>
            </a:r>
            <a:r>
              <a:rPr lang="zh-CN" altLang="en-US" sz="2800" b="1" dirty="0" smtClean="0">
                <a:solidFill>
                  <a:schemeClr val="bg1"/>
                </a:solidFill>
                <a:latin typeface="+mj-lt"/>
                <a:ea typeface="DFKai-SB" pitchFamily="65" charset="-120"/>
              </a:rPr>
              <a:t>去</a:t>
            </a:r>
            <a:r>
              <a:rPr lang="zh-CN" altLang="en-US" sz="2800" b="1" dirty="0">
                <a:solidFill>
                  <a:schemeClr val="bg1"/>
                </a:solidFill>
                <a:latin typeface="+mj-lt"/>
                <a:ea typeface="DFKai-SB" pitchFamily="65" charset="-120"/>
              </a:rPr>
              <a:t>除灵眼弱视 </a:t>
            </a:r>
            <a:r>
              <a:rPr lang="en-US" altLang="zh-CN" sz="2800" b="1" dirty="0">
                <a:solidFill>
                  <a:schemeClr val="bg1"/>
                </a:solidFill>
                <a:latin typeface="+mj-lt"/>
                <a:ea typeface="DFKai-SB" pitchFamily="65" charset="-120"/>
              </a:rPr>
              <a:t>	</a:t>
            </a:r>
            <a:r>
              <a:rPr lang="en-US" altLang="zh-CN" sz="2800" b="1" dirty="0" smtClean="0">
                <a:solidFill>
                  <a:schemeClr val="bg1"/>
                </a:solidFill>
                <a:latin typeface="+mj-lt"/>
                <a:ea typeface="DFKai-SB" pitchFamily="65" charset="-120"/>
              </a:rPr>
              <a:t>         </a:t>
            </a:r>
            <a:r>
              <a:rPr lang="en-US" altLang="zh-CN" sz="2800" b="1" dirty="0" smtClean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Spiritual </a:t>
            </a:r>
            <a:r>
              <a:rPr lang="en-US" altLang="zh-CN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Self Awareness</a:t>
            </a:r>
          </a:p>
          <a:p>
            <a:pPr marL="798513" indent="-798513" defTabSz="914400" fontAlgn="base">
              <a:spcBef>
                <a:spcPts val="18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2.  </a:t>
            </a:r>
            <a:r>
              <a:rPr lang="zh-CN" altLang="en-US" sz="2800" b="1" dirty="0">
                <a:solidFill>
                  <a:schemeClr val="bg1"/>
                </a:solidFill>
                <a:latin typeface="+mj-lt"/>
                <a:ea typeface="DFKai-SB" pitchFamily="65" charset="-120"/>
              </a:rPr>
              <a:t>懂得取捨 </a:t>
            </a:r>
            <a:r>
              <a:rPr lang="en-US" altLang="zh-CN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  	</a:t>
            </a:r>
            <a:r>
              <a:rPr lang="en-US" altLang="zh-CN" sz="2800" b="1" dirty="0" smtClean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         W</a:t>
            </a:r>
            <a:r>
              <a:rPr lang="en-US" sz="2800" b="1" dirty="0" smtClean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hat 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to Keep In and                             				What to Keep Out</a:t>
            </a:r>
          </a:p>
          <a:p>
            <a:pPr marL="566738" indent="-566738" defTabSz="914400" fontAlgn="base">
              <a:spcBef>
                <a:spcPts val="18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3. </a:t>
            </a:r>
            <a:r>
              <a:rPr lang="en-US" altLang="zh-CN" sz="2800" b="1" dirty="0" smtClean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zh-CN" altLang="en-US" sz="2800" b="1" dirty="0" smtClean="0">
                <a:solidFill>
                  <a:schemeClr val="bg1"/>
                </a:solidFill>
                <a:latin typeface="+mj-lt"/>
                <a:ea typeface="DFKai-SB" pitchFamily="65" charset="-120"/>
              </a:rPr>
              <a:t>区</a:t>
            </a:r>
            <a:r>
              <a:rPr lang="zh-CN" altLang="en-US" sz="2800" b="1" dirty="0">
                <a:solidFill>
                  <a:schemeClr val="bg1"/>
                </a:solidFill>
                <a:latin typeface="+mj-lt"/>
                <a:ea typeface="DFKai-SB" pitchFamily="65" charset="-120"/>
              </a:rPr>
              <a:t>分重要必要</a:t>
            </a:r>
            <a:r>
              <a:rPr lang="en-US" altLang="zh-CN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	</a:t>
            </a:r>
            <a:r>
              <a:rPr lang="en-US" altLang="zh-CN" sz="2800" b="1" dirty="0" smtClean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         </a:t>
            </a:r>
            <a:r>
              <a:rPr lang="en-US" sz="2800" b="1" dirty="0" smtClean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What 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seems Important and</a:t>
            </a:r>
          </a:p>
          <a:p>
            <a:pPr marL="566738" indent="-566738" defTabSz="914400" fontAlgn="base">
              <a:spcAft>
                <a:spcPct val="0"/>
              </a:spcAft>
            </a:pPr>
            <a:r>
              <a:rPr lang="en-US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                                  	</a:t>
            </a:r>
            <a:r>
              <a:rPr lang="en-US" sz="2800" b="1" dirty="0" smtClean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What 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is Truly Important </a:t>
            </a:r>
          </a:p>
          <a:p>
            <a:pPr marL="798513" indent="-798513" defTabSz="914400" fontAlgn="base">
              <a:spcBef>
                <a:spcPts val="1800"/>
              </a:spcBef>
              <a:spcAft>
                <a:spcPct val="0"/>
              </a:spcAft>
            </a:pPr>
            <a:endParaRPr lang="en-US" sz="2800" b="1" dirty="0">
              <a:solidFill>
                <a:schemeClr val="bg1"/>
              </a:solidFill>
              <a:latin typeface="+mj-lt"/>
              <a:ea typeface="Cambria" panose="02040503050406030204" pitchFamily="18" charset="0"/>
            </a:endParaRPr>
          </a:p>
          <a:p>
            <a:pPr marL="798513" indent="-798513" defTabSz="914400" fontAlgn="base">
              <a:spcBef>
                <a:spcPts val="18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4. </a:t>
            </a:r>
            <a:r>
              <a:rPr lang="en-US" altLang="zh-CN" sz="2800" b="1" dirty="0" smtClean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zh-CN" altLang="en-US" sz="2800" b="1" dirty="0" smtClean="0">
                <a:solidFill>
                  <a:schemeClr val="bg1"/>
                </a:solidFill>
                <a:latin typeface="+mj-lt"/>
                <a:ea typeface="DFKai-SB" pitchFamily="65" charset="-120"/>
              </a:rPr>
              <a:t>敏</a:t>
            </a:r>
            <a:r>
              <a:rPr lang="zh-CN" altLang="en-US" sz="2800" b="1" dirty="0">
                <a:solidFill>
                  <a:schemeClr val="bg1"/>
                </a:solidFill>
                <a:latin typeface="+mj-lt"/>
                <a:ea typeface="DFKai-SB" pitchFamily="65" charset="-120"/>
              </a:rPr>
              <a:t>于开门闭门   </a:t>
            </a:r>
            <a:r>
              <a:rPr lang="zh-CN" altLang="en-US" sz="2800" b="1" dirty="0" smtClean="0">
                <a:solidFill>
                  <a:schemeClr val="bg1"/>
                </a:solidFill>
                <a:latin typeface="+mj-lt"/>
                <a:ea typeface="DFKai-SB" pitchFamily="65" charset="-120"/>
              </a:rPr>
              <a:t>       </a:t>
            </a:r>
            <a:r>
              <a:rPr lang="en-US" sz="2800" b="1" dirty="0" smtClean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What’s 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the Closed </a:t>
            </a:r>
            <a:r>
              <a:rPr lang="en-US" sz="2800" b="1" dirty="0" smtClean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Door and              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	      </a:t>
            </a:r>
            <a:r>
              <a:rPr lang="en-US" sz="2800" b="1" dirty="0" smtClean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			What’s 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the Open Door</a:t>
            </a:r>
          </a:p>
        </p:txBody>
      </p:sp>
    </p:spTree>
    <p:extLst>
      <p:ext uri="{BB962C8B-B14F-4D97-AF65-F5344CB8AC3E}">
        <p14:creationId xmlns:p14="http://schemas.microsoft.com/office/powerpoint/2010/main" val="621114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20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3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8-wind-of-God-rising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8589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906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  <a:sym typeface="Gill Sans" charset="0"/>
              </a:rPr>
              <a:t>神機會的風</a:t>
            </a:r>
            <a:r>
              <a:rPr kumimoji="0" lang="en-US" altLang="zh-CN" sz="5906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  <a:sym typeface="Gill Sans" charset="0"/>
              </a:rPr>
              <a:t>-1</a:t>
            </a:r>
            <a:endParaRPr kumimoji="0" lang="en-US" sz="5906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j-ea"/>
              <a:cs typeface="+mj-cs"/>
              <a:sym typeface="Gill Sans" charset="0"/>
            </a:endParaRPr>
          </a:p>
        </p:txBody>
      </p:sp>
      <p:pic>
        <p:nvPicPr>
          <p:cNvPr id="7" name="Picture 3" descr="8-wind-of-God-rising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20046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906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  <a:sym typeface="Gill Sans" charset="0"/>
              </a:rPr>
              <a:t>神機會的風</a:t>
            </a:r>
            <a:r>
              <a:rPr kumimoji="0" lang="en-US" altLang="zh-CN" sz="5906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  <a:sym typeface="Gill Sans" charset="0"/>
              </a:rPr>
              <a:t>-2</a:t>
            </a:r>
            <a:endParaRPr kumimoji="0" lang="en-US" sz="5906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j-ea"/>
              <a:cs typeface="+mj-cs"/>
              <a:sym typeface="Gill Sans" charset="0"/>
            </a:endParaRPr>
          </a:p>
        </p:txBody>
      </p:sp>
      <p:pic>
        <p:nvPicPr>
          <p:cNvPr id="3" name="Picture 3" descr="8-wind-of-God-rising-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906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  <a:sym typeface="Gill Sans" charset="0"/>
              </a:rPr>
              <a:t>神機會的風</a:t>
            </a:r>
            <a:r>
              <a:rPr kumimoji="0" lang="en-US" altLang="zh-CN" sz="5906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  <a:sym typeface="Gill Sans" charset="0"/>
              </a:rPr>
              <a:t>-3</a:t>
            </a:r>
            <a:endParaRPr kumimoji="0" lang="en-US" sz="5906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j-ea"/>
              <a:cs typeface="+mj-cs"/>
              <a:sym typeface="Gill Sans" charset="0"/>
            </a:endParaRPr>
          </a:p>
        </p:txBody>
      </p:sp>
      <p:pic>
        <p:nvPicPr>
          <p:cNvPr id="3" name="Picture 3" descr="8-wind-of-God-rising-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906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  <a:sym typeface="Gill Sans" charset="0"/>
              </a:rPr>
              <a:t>神機會的風</a:t>
            </a:r>
            <a:r>
              <a:rPr kumimoji="0" lang="en-US" altLang="zh-CN" sz="5906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宋体" charset="0"/>
                <a:cs typeface="宋体" charset="0"/>
                <a:sym typeface="Gill Sans" charset="0"/>
              </a:rPr>
              <a:t>-4</a:t>
            </a:r>
            <a:endParaRPr kumimoji="0" lang="en-US" sz="5906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j-ea"/>
              <a:cs typeface="+mj-cs"/>
              <a:sym typeface="Gill Sans" charset="0"/>
            </a:endParaRPr>
          </a:p>
        </p:txBody>
      </p:sp>
      <p:pic>
        <p:nvPicPr>
          <p:cNvPr id="3" name="Picture 3" descr="8-wind-of-God-rising-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Heiti TC Light"/>
        <a:cs typeface="Heiti TC Light"/>
      </a:majorFont>
      <a:minorFont>
        <a:latin typeface="Gill Sans"/>
        <a:ea typeface="Heiti TC Light"/>
        <a:cs typeface="Heiti TC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Heiti TC Light" charset="0"/>
            <a:cs typeface="Heiti TC Light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Heiti TC Light" charset="0"/>
            <a:cs typeface="Heiti TC Light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25458</TotalTime>
  <Words>499</Words>
  <Application>Microsoft Office PowerPoint</Application>
  <PresentationFormat>On-screen Show (4:3)</PresentationFormat>
  <Paragraphs>101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16</vt:i4>
      </vt:variant>
    </vt:vector>
  </HeadingPairs>
  <TitlesOfParts>
    <vt:vector size="49" baseType="lpstr">
      <vt:lpstr>Arial Unicode MS</vt:lpstr>
      <vt:lpstr>標楷體</vt:lpstr>
      <vt:lpstr>標楷體</vt:lpstr>
      <vt:lpstr>Gill Sans</vt:lpstr>
      <vt:lpstr>Heiti TC Light</vt:lpstr>
      <vt:lpstr>Microsoft YaHei</vt:lpstr>
      <vt:lpstr>MingLiU</vt:lpstr>
      <vt:lpstr>新細明體</vt:lpstr>
      <vt:lpstr>SimSun</vt:lpstr>
      <vt:lpstr>SimSun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Segoe UI</vt:lpstr>
      <vt:lpstr>Symbol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Blank</vt:lpstr>
      <vt:lpstr>1_預設簡報設計</vt:lpstr>
      <vt:lpstr>PowerPoint Presentation</vt:lpstr>
      <vt:lpstr>PowerPoint Presentation</vt:lpstr>
      <vt:lpstr>PowerPoint Presentation</vt:lpstr>
      <vt:lpstr>突破的要訣</vt:lpstr>
      <vt:lpstr>PowerPoint Presentation</vt:lpstr>
      <vt:lpstr>突破的要訣</vt:lpstr>
      <vt:lpstr>突破的要訣</vt:lpstr>
      <vt:lpstr>突破的要訣</vt:lpstr>
      <vt:lpstr>突破带下使命</vt:lpstr>
      <vt:lpstr>突破的要訣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1817</cp:revision>
  <dcterms:created xsi:type="dcterms:W3CDTF">2014-11-02T05:55:36Z</dcterms:created>
  <dcterms:modified xsi:type="dcterms:W3CDTF">2019-05-21T05:46:19Z</dcterms:modified>
</cp:coreProperties>
</file>