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40"/>
  </p:notesMasterIdLst>
  <p:sldIdLst>
    <p:sldId id="8343" r:id="rId7"/>
    <p:sldId id="8344" r:id="rId8"/>
    <p:sldId id="8345" r:id="rId9"/>
    <p:sldId id="8346" r:id="rId10"/>
    <p:sldId id="8347" r:id="rId11"/>
    <p:sldId id="8348" r:id="rId12"/>
    <p:sldId id="8350" r:id="rId13"/>
    <p:sldId id="8351" r:id="rId14"/>
    <p:sldId id="8352" r:id="rId15"/>
    <p:sldId id="8353" r:id="rId16"/>
    <p:sldId id="8354" r:id="rId17"/>
    <p:sldId id="8355" r:id="rId18"/>
    <p:sldId id="8356" r:id="rId19"/>
    <p:sldId id="8357" r:id="rId20"/>
    <p:sldId id="8358" r:id="rId21"/>
    <p:sldId id="8359" r:id="rId22"/>
    <p:sldId id="8360" r:id="rId23"/>
    <p:sldId id="8361" r:id="rId24"/>
    <p:sldId id="8363" r:id="rId25"/>
    <p:sldId id="8365" r:id="rId26"/>
    <p:sldId id="8366" r:id="rId27"/>
    <p:sldId id="8367" r:id="rId28"/>
    <p:sldId id="8368" r:id="rId29"/>
    <p:sldId id="8369" r:id="rId30"/>
    <p:sldId id="8370" r:id="rId31"/>
    <p:sldId id="8371" r:id="rId32"/>
    <p:sldId id="8374" r:id="rId33"/>
    <p:sldId id="8375" r:id="rId34"/>
    <p:sldId id="8376" r:id="rId35"/>
    <p:sldId id="8377" r:id="rId36"/>
    <p:sldId id="8378" r:id="rId37"/>
    <p:sldId id="8379" r:id="rId38"/>
    <p:sldId id="8380" r:id="rId3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A7F0"/>
    <a:srgbClr val="FFB7F3"/>
    <a:srgbClr val="FF57E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36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原來基督的愛激勵我們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For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Christ’s Love Compels Us</a:t>
            </a: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5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577" y="791725"/>
            <a:ext cx="89365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我們若果顛狂，是為　神；若果謹守，是為你們。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來基督的愛激勵我們；因我們想，一人既替眾人死，眾人就都死了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；並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且他替眾人死，是叫那些活著的人不再為自己活，乃為替他們死而復活的主活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5:13-15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14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Christ’s love compels us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5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04" y="6137375"/>
            <a:ext cx="8906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中亞五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國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2" y="36255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220544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6231617" y="3335344"/>
            <a:ext cx="326282" cy="290029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4992946" y="1309164"/>
            <a:ext cx="356496" cy="338368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04" y="6168238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Bishkek, Kyrgyzstan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6231617" y="3335344"/>
            <a:ext cx="326282" cy="290029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1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4" y="0"/>
            <a:ext cx="878061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120579"/>
            <a:ext cx="8906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來自蒙古的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Baatyr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宣教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士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全家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福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74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10"/>
            <a:ext cx="9144000" cy="68497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62033" y="6133488"/>
            <a:ext cx="7653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Yu Gothic UI" panose="020B0500000000000000" pitchFamily="34" charset="-128"/>
                <a:cs typeface="+mn-cs"/>
              </a:rPr>
              <a:t>Agape Church, Bishkek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Yu Gothic UI" panose="020B05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5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" y="258117"/>
            <a:ext cx="9144000" cy="65998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00819" y="5971536"/>
            <a:ext cx="8906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來自蘇聯的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Andrea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牧師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4334"/>
            <a:ext cx="9144000" cy="63701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021627"/>
            <a:ext cx="8906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來自蘇聯的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Artem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牧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師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6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2323"/>
            <a:ext cx="9144000" cy="65164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534" y="6164890"/>
            <a:ext cx="8906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Nubek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夫妻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婦女內在醫治事工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9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18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Nubek</a:t>
            </a: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Ministries”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08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04" y="6137375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Tashkent, Uzbekistan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5011075" y="4132927"/>
            <a:ext cx="326282" cy="290029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7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" y="-44310"/>
            <a:ext cx="9120119" cy="68918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313" y="6139616"/>
            <a:ext cx="9109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YOUTH IN BROTHERHOOD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93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803" y="6137375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Dushanbe, Tajikistan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5171194" y="4825777"/>
            <a:ext cx="356496" cy="338368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61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423"/>
            <a:ext cx="9385458" cy="69184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1933" y="5535475"/>
            <a:ext cx="8018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700 CHILDREN CAMP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" y="-68479"/>
            <a:ext cx="9144000" cy="636621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189058"/>
            <a:ext cx="8906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西雅圖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 Semibold" panose="020B0700000000000000" pitchFamily="34" charset="-128"/>
                <a:cs typeface="+mn-cs"/>
              </a:rPr>
              <a:t>─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 Semibold" panose="020B0700000000000000" pitchFamily="34" charset="-128"/>
                <a:cs typeface="+mn-cs"/>
              </a:rPr>
              <a:t>&gt;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塔吉克的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Dave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宣教士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3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803" y="6198930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塔吉克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" panose="020B0500000000000000" pitchFamily="34" charset="-128"/>
                <a:cs typeface="+mn-cs"/>
              </a:rPr>
              <a:t>─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" panose="020B0500000000000000" pitchFamily="34" charset="-128"/>
                <a:cs typeface="+mn-cs"/>
              </a:rPr>
              <a:t>&gt;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Yu Gothic UI" panose="020B0500000000000000" pitchFamily="34" charset="-128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阿富汗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5171194" y="4825777"/>
            <a:ext cx="356496" cy="338368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5373611" y="5264849"/>
            <a:ext cx="467270" cy="479355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3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890" y="0"/>
            <a:ext cx="10224706" cy="686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6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04" y="6198930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Yu Gothic UI Semibold" panose="020B0700000000000000" pitchFamily="34" charset="-128"/>
                <a:cs typeface="+mn-cs"/>
              </a:rPr>
              <a:t>Ashgabat, Turkmenistan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3393753" y="5016823"/>
            <a:ext cx="356496" cy="338368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41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803" y="6198930"/>
            <a:ext cx="8906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蘇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聯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─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&gt;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伊朗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79" y="96677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2839877" y="5441860"/>
            <a:ext cx="640482" cy="592374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2503782" y="695976"/>
            <a:ext cx="654321" cy="613187"/>
          </a:xfrm>
          <a:prstGeom prst="star5">
            <a:avLst>
              <a:gd name="adj" fmla="val 21378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" y="-18230"/>
            <a:ext cx="9144000" cy="61388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120579"/>
            <a:ext cx="8906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DFKai-SB" panose="03000509000000000000" pitchFamily="65" charset="-120"/>
                <a:cs typeface="+mn-cs"/>
              </a:rPr>
              <a:t>GLOBAL YOUTH CULTURE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3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3986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774" y="1887393"/>
            <a:ext cx="893656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2010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─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1000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基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督徒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今天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2,000,000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基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督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徒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012" y="366588"/>
            <a:ext cx="7447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伊朗的基</a:t>
            </a:r>
            <a:r>
              <a:rPr kumimoji="0" lang="zh-TW" altLang="en-US" sz="6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督徒人數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4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775" y="896458"/>
            <a:ext cx="893656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我為這福音受苦難，甚至被捆綁，像犯人一樣。然而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神的道卻不被捆綁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2:9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which I am suffering even to the point of being chained like a criminal. But God’s word is not chained.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34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381"/>
            <a:ext cx="9144000" cy="63837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120579"/>
            <a:ext cx="8906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彼此代禱、鼓勵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91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04" y="6198930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DFKai-SB" panose="03000509000000000000" pitchFamily="65" charset="-120"/>
                <a:cs typeface="+mn-cs"/>
              </a:rPr>
              <a:t>Astana, Kazakhstan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33" y="84593"/>
            <a:ext cx="68712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4716" y="5744204"/>
            <a:ext cx="1180261" cy="290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4992946" y="1309164"/>
            <a:ext cx="356496" cy="338368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0996" y="3850953"/>
            <a:ext cx="499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裏海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37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270" y="1"/>
            <a:ext cx="9489454" cy="68528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87611" y="6120579"/>
            <a:ext cx="7960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4/28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復活節主日領聖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餐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44" y="0"/>
            <a:ext cx="5443712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1577" y="6120579"/>
            <a:ext cx="890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DFKai-SB" panose="03000509000000000000" pitchFamily="65" charset="-120"/>
                <a:cs typeface="+mn-cs"/>
              </a:rPr>
              <a:t>Walk After Christ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2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04528" y="5754013"/>
            <a:ext cx="52970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醫治特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會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2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道成了肉身，住在我們中間，充充滿滿地有恩典有真理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1:14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Word became flesh and made his dwelling among us. </a:t>
            </a:r>
          </a:p>
        </p:txBody>
      </p:sp>
    </p:spTree>
    <p:extLst>
      <p:ext uri="{BB962C8B-B14F-4D97-AF65-F5344CB8AC3E}">
        <p14:creationId xmlns:p14="http://schemas.microsoft.com/office/powerpoint/2010/main" val="25854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577" y="852148"/>
            <a:ext cx="893656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你們的光也當這樣照在人前，叫他們看見你們的好行為，便將榮耀歸給你們在天上的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父。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5:16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same way, let your light shine before others, that they may see your good deeds and glorify your Father in heaven.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6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51271"/>
            <a:ext cx="90553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敬拜讚美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聖靈充滿和澆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灌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權能事奉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ower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inistries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肉身成道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tangible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回教世界傳福音策略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這世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代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25396</TotalTime>
  <Words>390</Words>
  <Application>Microsoft Office PowerPoint</Application>
  <PresentationFormat>On-screen Show (4:3)</PresentationFormat>
  <Paragraphs>103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33</vt:i4>
      </vt:variant>
    </vt:vector>
  </HeadingPairs>
  <TitlesOfParts>
    <vt:vector size="57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Black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2156</cp:revision>
  <dcterms:created xsi:type="dcterms:W3CDTF">2014-11-02T05:55:36Z</dcterms:created>
  <dcterms:modified xsi:type="dcterms:W3CDTF">2019-06-13T15:46:15Z</dcterms:modified>
</cp:coreProperties>
</file>