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82" r:id="rId7"/>
  </p:sldMasterIdLst>
  <p:notesMasterIdLst>
    <p:notesMasterId r:id="rId24"/>
  </p:notesMasterIdLst>
  <p:sldIdLst>
    <p:sldId id="8343" r:id="rId8"/>
    <p:sldId id="8400" r:id="rId9"/>
    <p:sldId id="8401" r:id="rId10"/>
    <p:sldId id="8402" r:id="rId11"/>
    <p:sldId id="8403" r:id="rId12"/>
    <p:sldId id="8392" r:id="rId13"/>
    <p:sldId id="8344" r:id="rId14"/>
    <p:sldId id="8345" r:id="rId15"/>
    <p:sldId id="8367" r:id="rId16"/>
    <p:sldId id="8385" r:id="rId17"/>
    <p:sldId id="8381" r:id="rId18"/>
    <p:sldId id="8388" r:id="rId19"/>
    <p:sldId id="8395" r:id="rId20"/>
    <p:sldId id="8394" r:id="rId21"/>
    <p:sldId id="8379" r:id="rId22"/>
    <p:sldId id="8380" r:id="rId23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7F3"/>
    <a:srgbClr val="B9FB25"/>
    <a:srgbClr val="FF05D5"/>
    <a:srgbClr val="FFA7F0"/>
    <a:srgbClr val="FF57E3"/>
    <a:srgbClr val="F7D5F5"/>
    <a:srgbClr val="FFCDF7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2" d="100"/>
          <a:sy n="72" d="100"/>
        </p:scale>
        <p:origin x="32" y="1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360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68EDDE-8D4E-43C4-914E-460156A1265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8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7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C958D9-E2FF-4C60-A459-8C133A528CA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3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EEB9E9-A4D6-42C7-A558-6ED7DA81362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006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C08288-6310-4A68-84E6-14A4B826331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24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86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6634EA-B12F-4D3D-8BE9-33BB28D04CBA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630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3714A6-118F-4641-8B06-773C8CC459DC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3436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BDB878-8BDC-4112-93C9-762C7E4DAE0C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6511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7EB7DA-E5D9-447A-B005-8A4A2544690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917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5BFC2C-045D-4420-9773-86893A685801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6090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09E44E-4C47-4CC2-977E-1B3342F45943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14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08C46E-2F96-47ED-8762-3CDBD841FAD2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8478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880A10-B7D5-43B9-AAC1-AF0CDCC5670E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653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A22868-07BE-41FE-A199-47719B8E90F3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7304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BFBA3-E132-4BF2-B551-D9D289BCB4DF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1759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E7327D-B2C8-4276-BAE6-EF6E176FFE5D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6103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8771D-5D42-4E45-82F0-47D3E1AF2755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8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  <a:ea typeface="新細明體" charset="-12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新細明體" charset="-12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新細明體" panose="02020500000000000000" pitchFamily="18" charset="-12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EEBF12-C0BE-4A7C-A676-3DC700BD949C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58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83" r:id="rId1"/>
    <p:sldLayoutId id="2147500284" r:id="rId2"/>
    <p:sldLayoutId id="2147500285" r:id="rId3"/>
    <p:sldLayoutId id="2147500286" r:id="rId4"/>
    <p:sldLayoutId id="2147500287" r:id="rId5"/>
    <p:sldLayoutId id="2147500288" r:id="rId6"/>
    <p:sldLayoutId id="2147500289" r:id="rId7"/>
    <p:sldLayoutId id="2147500290" r:id="rId8"/>
    <p:sldLayoutId id="2147500291" r:id="rId9"/>
    <p:sldLayoutId id="2147500292" r:id="rId10"/>
    <p:sldLayoutId id="2147500293" r:id="rId11"/>
    <p:sldLayoutId id="21475002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母親節感言</a:t>
            </a:r>
            <a:r>
              <a:rPr kumimoji="0" lang="en-US" altLang="zh-TW" sz="10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Arial Unicode MS" pitchFamily="34" charset="-128"/>
              </a:rPr>
              <a:t> 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波特蘭靈糧堂 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黃薛媖師母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May 12</a:t>
            </a:r>
            <a:r>
              <a:rPr kumimoji="0" lang="en-US" altLang="zh-TW" sz="3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th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, 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63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8547100" cy="65532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</a:p>
          <a:p>
            <a:pPr>
              <a:buFontTx/>
              <a:buNone/>
              <a:defRPr/>
            </a:pPr>
            <a:endParaRPr lang="en-US" altLang="zh-TW" sz="48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buFontTx/>
              <a:buNone/>
              <a:defRPr/>
            </a:pPr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「媽媽像一條永遠都不會斷的橡皮筋，無論多麼困難，多麼勞累，在生活的艱困中被拉扯，媽媽的愛都不會斷。」</a:t>
            </a:r>
          </a:p>
          <a:p>
            <a:pPr marL="0" indent="0">
              <a:buFontTx/>
              <a:buNone/>
              <a:defRPr/>
            </a:pPr>
            <a:r>
              <a:rPr lang="zh-TW" altLang="en-US" sz="4000" b="1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altLang="zh-TW" sz="4000" b="1" dirty="0" smtClean="0"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48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</a:p>
          <a:p>
            <a:pPr marL="742950" indent="-742950">
              <a:buFontTx/>
              <a:buAutoNum type="arabicPeriod"/>
              <a:defRPr/>
            </a:pP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母親是最艱鉅的工作</a:t>
            </a: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71550" lvl="1" indent="-571500">
              <a:defRPr/>
            </a:pP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丈夫的幫助者 </a:t>
            </a:r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(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創 </a:t>
            </a:r>
            <a:r>
              <a:rPr lang="en-US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2:20)</a:t>
            </a:r>
          </a:p>
          <a:p>
            <a:pPr marL="971550" lvl="1" indent="-571500">
              <a:defRPr/>
            </a:pP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孩子的心理醫生、導師</a:t>
            </a: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  <a:cs typeface="Arial Unicode MS" panose="020B0604020202020204" pitchFamily="34" charset="-128"/>
            </a:endParaRPr>
          </a:p>
          <a:p>
            <a:pPr marL="971550" lvl="1" indent="-571500">
              <a:defRPr/>
            </a:pP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家庭氣氛的營造者</a:t>
            </a:r>
            <a:endParaRPr lang="en-US" altLang="zh-TW" sz="5400" b="1" dirty="0">
              <a:latin typeface="DFKai-SB" panose="03000509000000000000" pitchFamily="65" charset="-120"/>
              <a:ea typeface="DFKai-SB" panose="03000509000000000000" pitchFamily="65" charset="-120"/>
              <a:cs typeface="Arial Unicode MS" panose="020B0604020202020204" pitchFamily="34" charset="-128"/>
            </a:endParaRPr>
          </a:p>
          <a:p>
            <a:pPr marL="400050" lvl="1" indent="0">
              <a:buNone/>
              <a:defRPr/>
            </a:pP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35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449733" cy="5791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TW" sz="4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itchFamily="34" charset="-128"/>
              </a:rPr>
              <a:t>2.</a:t>
            </a:r>
            <a:r>
              <a:rPr lang="zh-TW" altLang="en-US" sz="4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itchFamily="34" charset="-128"/>
              </a:rPr>
              <a:t> 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itchFamily="34" charset="-128"/>
              </a:rPr>
              <a:t>唯有靠 神才能勝任</a:t>
            </a: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  <a:cs typeface="Arial Unicode MS" pitchFamily="34" charset="-128"/>
            </a:endParaRPr>
          </a:p>
          <a:p>
            <a:pPr lvl="1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itchFamily="34" charset="-128"/>
              </a:rPr>
              <a:t>跳脫原生家庭尤其是自己母親的影響</a:t>
            </a: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  <a:cs typeface="Arial Unicode MS" pitchFamily="34" charset="-128"/>
            </a:endParaRPr>
          </a:p>
          <a:p>
            <a:pPr lvl="1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 Unicode MS" pitchFamily="34" charset="-128"/>
              </a:rPr>
              <a:t>靠神以自由、剛強與智慧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營造家庭氣氛</a:t>
            </a: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486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-1914387"/>
            <a:ext cx="7128933" cy="1069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0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成長與醫治</a:t>
            </a: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Healing in Growing Up</a:t>
            </a:r>
            <a:endParaRPr kumimoji="0" lang="en-US" altLang="zh-TW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</a:t>
            </a: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12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906" y="929377"/>
            <a:ext cx="89365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我小子啊，我為你們再受生產之苦，直等到基督成形在你們心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我巴不得現今在你們那裡，改換口氣，因我為你們心裡作難。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4:19-20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children, with whom I am again in labor until Christ is formed in you—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could wish to be present with you now and to change my tone, for I am perplexed about you.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57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3986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774" y="1887393"/>
            <a:ext cx="893656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兒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童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─ 內化 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愛」 和 「權柄」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青少年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期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提出疑問找尋自己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noProof="0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成人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─  依靠聖靈去辨別、決定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012" y="366588"/>
            <a:ext cx="7447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成長的過程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48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906" y="929377"/>
            <a:ext cx="893656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我說那承受產業的，雖然是全業的主人，但為孩童的時候卻與奴僕毫無分別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，乃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在師傅和管家的手下，直等他父親預定的時候來到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4:1-2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mean that the heir, as long as he is a child, is no different from a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slave, though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is the owner of everything,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is under guardians and managers until the date set by his father.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51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906" y="806496"/>
            <a:ext cx="893656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現在你們既然認識　神，更可說是被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神所認識的，怎麼還要歸回那懦弱無用的小學，情願再給他作奴僕呢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們謹守日子、月份、節期、年份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為你們害怕，惟恐我在你們身上是枉費了工夫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4:9-11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am afraid I may have labored over you in vain.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06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906" y="885154"/>
            <a:ext cx="893656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基督釋放了我們，叫我們得以自由。所以要站立得穩，不要再被奴僕的軛挾制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5:1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freedom Christ has set us free; stand firm therefore, and do not submit again to a yoke of slavery.</a:t>
            </a:r>
            <a:endParaRPr kumimoji="0" lang="en-US" altLang="zh-TW" sz="4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13986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774" y="1887393"/>
            <a:ext cx="893656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黑白的規條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─ 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愛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原則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以律法為基礎  ─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以愛為基礎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道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德教條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─  與   神實際的關係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人的傳統  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─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真實的自我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012" y="366588"/>
            <a:ext cx="7447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成長與醫治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37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906" y="929377"/>
            <a:ext cx="8936566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我們原是他的工作，在基督耶穌裡造成的，為要叫我們行善，就是　神所預備叫我們行的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2:10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we are his workmanship, created in Christ Jesus for good works, which God prepared beforehand, that we should walk in them.</a:t>
            </a:r>
            <a:endParaRPr kumimoji="0" lang="en-US" altLang="zh-TW" sz="4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0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醫治的愛 </a:t>
            </a:r>
            <a:r>
              <a:rPr kumimoji="0" lang="zh-TW" alt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4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26013</TotalTime>
  <Words>516</Words>
  <Application>Microsoft Office PowerPoint</Application>
  <PresentationFormat>On-screen Show (4:3)</PresentationFormat>
  <Paragraphs>102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39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2196</cp:revision>
  <dcterms:created xsi:type="dcterms:W3CDTF">2014-11-02T05:55:36Z</dcterms:created>
  <dcterms:modified xsi:type="dcterms:W3CDTF">2019-05-21T05:47:31Z</dcterms:modified>
</cp:coreProperties>
</file>