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257" r:id="rId6"/>
    <p:sldMasterId id="2147500269" r:id="rId7"/>
    <p:sldMasterId id="2147500286" r:id="rId8"/>
  </p:sldMasterIdLst>
  <p:notesMasterIdLst>
    <p:notesMasterId r:id="rId19"/>
  </p:notesMasterIdLst>
  <p:sldIdLst>
    <p:sldId id="8343" r:id="rId9"/>
    <p:sldId id="8344" r:id="rId10"/>
    <p:sldId id="8402" r:id="rId11"/>
    <p:sldId id="8396" r:id="rId12"/>
    <p:sldId id="8397" r:id="rId13"/>
    <p:sldId id="8345" r:id="rId14"/>
    <p:sldId id="8398" r:id="rId15"/>
    <p:sldId id="8399" r:id="rId16"/>
    <p:sldId id="8400" r:id="rId17"/>
    <p:sldId id="8401" r:id="rId18"/>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7F3"/>
    <a:srgbClr val="B9FB25"/>
    <a:srgbClr val="FF05D5"/>
    <a:srgbClr val="FFA7F0"/>
    <a:srgbClr val="FF57E3"/>
    <a:srgbClr val="F7D5F5"/>
    <a:srgbClr val="FFCDF7"/>
    <a:srgbClr val="95F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726" autoAdjust="0"/>
    <p:restoredTop sz="94670" autoAdjust="0"/>
  </p:normalViewPr>
  <p:slideViewPr>
    <p:cSldViewPr snapToGrid="0" snapToObjects="1">
      <p:cViewPr varScale="1">
        <p:scale>
          <a:sx n="75" d="100"/>
          <a:sy n="75" d="100"/>
        </p:scale>
        <p:origin x="560" y="32"/>
      </p:cViewPr>
      <p:guideLst>
        <p:guide orient="horz" pos="2160"/>
        <p:guide pos="2880"/>
      </p:guideLst>
    </p:cSldViewPr>
  </p:slideViewPr>
  <p:outlineViewPr>
    <p:cViewPr>
      <p:scale>
        <a:sx n="33" d="100"/>
        <a:sy n="33" d="100"/>
      </p:scale>
      <p:origin x="0" y="-4672"/>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5/20/2019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360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5/20/2019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5/20/2019</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233193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847110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1324060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748505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5037196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8395870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359058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886453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822087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920900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9359539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cSld name="Title &amp; Subtitle">
    <p:bg>
      <p:bgPr>
        <a:solidFill>
          <a:srgbClr val="222222"/>
        </a:solidFill>
        <a:effectLst/>
      </p:bgPr>
    </p:bg>
    <p:spTree>
      <p:nvGrpSpPr>
        <p:cNvPr id="1" name=""/>
        <p:cNvGrpSpPr/>
        <p:nvPr/>
      </p:nvGrpSpPr>
      <p:grpSpPr>
        <a:xfrm>
          <a:off x="0" y="0"/>
          <a:ext cx="0" cy="0"/>
          <a:chOff x="0" y="0"/>
          <a:chExt cx="0" cy="0"/>
        </a:xfrm>
      </p:grpSpPr>
      <p:sp>
        <p:nvSpPr>
          <p:cNvPr id="12" name="Line"/>
          <p:cNvSpPr/>
          <p:nvPr/>
        </p:nvSpPr>
        <p:spPr>
          <a:xfrm flipV="1">
            <a:off x="285750" y="4317816"/>
            <a:ext cx="8572500" cy="185"/>
          </a:xfrm>
          <a:prstGeom prst="line">
            <a:avLst/>
          </a:prstGeom>
          <a:ln w="38100">
            <a:solidFill>
              <a:srgbClr val="A6AAA9"/>
            </a:solidFill>
            <a:miter lim="400000"/>
          </a:ln>
        </p:spPr>
        <p:txBody>
          <a:bodyPr lIns="35719" tIns="35719" rIns="35719" bIns="35719" anchor="ctr"/>
          <a:lstStyle/>
          <a:p>
            <a:pPr marL="0" marR="0" lvl="0" indent="0" algn="l" defTabSz="321457"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844"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13" name="Title Text"/>
          <p:cNvSpPr txBox="1">
            <a:spLocks noGrp="1"/>
          </p:cNvSpPr>
          <p:nvPr>
            <p:ph type="title"/>
          </p:nvPr>
        </p:nvSpPr>
        <p:spPr>
          <a:xfrm>
            <a:off x="285750" y="4518422"/>
            <a:ext cx="8572500" cy="1902023"/>
          </a:xfrm>
          <a:prstGeom prst="rect">
            <a:avLst/>
          </a:prstGeom>
        </p:spPr>
        <p:txBody>
          <a:bodyPr/>
          <a:lstStyle>
            <a:lvl1pPr>
              <a:spcBef>
                <a:spcPts val="0"/>
              </a:spcBef>
              <a:defRPr sz="11953"/>
            </a:lvl1pPr>
          </a:lstStyle>
          <a:p>
            <a:r>
              <a:t>Title Text</a:t>
            </a:r>
          </a:p>
        </p:txBody>
      </p:sp>
      <p:sp>
        <p:nvSpPr>
          <p:cNvPr id="14" name="Body Level One…"/>
          <p:cNvSpPr txBox="1">
            <a:spLocks noGrp="1"/>
          </p:cNvSpPr>
          <p:nvPr>
            <p:ph type="body" sz="quarter" idx="1"/>
          </p:nvPr>
        </p:nvSpPr>
        <p:spPr>
          <a:xfrm>
            <a:off x="285750" y="3000375"/>
            <a:ext cx="8572500" cy="1268016"/>
          </a:xfrm>
          <a:prstGeom prst="rect">
            <a:avLst/>
          </a:prstGeom>
        </p:spPr>
        <p:txBody>
          <a:bodyPr anchor="b"/>
          <a:lstStyle>
            <a:lvl1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xfrm>
            <a:off x="8493228" y="303609"/>
            <a:ext cx="367088" cy="310278"/>
          </a:xfrm>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3664134332"/>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Photo - Horizontal">
    <p:bg>
      <p:bgPr>
        <a:solidFill>
          <a:srgbClr val="222222"/>
        </a:solidFill>
        <a:effectLst/>
      </p:bgPr>
    </p:bg>
    <p:spTree>
      <p:nvGrpSpPr>
        <p:cNvPr id="1" name=""/>
        <p:cNvGrpSpPr/>
        <p:nvPr/>
      </p:nvGrpSpPr>
      <p:grpSpPr>
        <a:xfrm>
          <a:off x="0" y="0"/>
          <a:ext cx="0" cy="0"/>
          <a:chOff x="0" y="0"/>
          <a:chExt cx="0" cy="0"/>
        </a:xfrm>
      </p:grpSpPr>
      <p:sp>
        <p:nvSpPr>
          <p:cNvPr id="22" name="Image"/>
          <p:cNvSpPr>
            <a:spLocks noGrp="1"/>
          </p:cNvSpPr>
          <p:nvPr>
            <p:ph type="pic" idx="13"/>
          </p:nvPr>
        </p:nvSpPr>
        <p:spPr>
          <a:xfrm>
            <a:off x="0" y="0"/>
            <a:ext cx="9144000" cy="6858000"/>
          </a:xfrm>
          <a:prstGeom prst="rect">
            <a:avLst/>
          </a:prstGeom>
        </p:spPr>
        <p:txBody>
          <a:bodyPr lIns="91439" tIns="45719" rIns="91439" bIns="45719">
            <a:noAutofit/>
          </a:bodyPr>
          <a:lstStyle/>
          <a:p>
            <a:endParaRPr/>
          </a:p>
        </p:txBody>
      </p:sp>
      <p:sp>
        <p:nvSpPr>
          <p:cNvPr id="23" name="Line"/>
          <p:cNvSpPr>
            <a:spLocks noGrp="1"/>
          </p:cNvSpPr>
          <p:nvPr>
            <p:ph type="body" sz="quarter" idx="14"/>
          </p:nvPr>
        </p:nvSpPr>
        <p:spPr>
          <a:xfrm flipV="1">
            <a:off x="285750" y="4317816"/>
            <a:ext cx="8572500" cy="185"/>
          </a:xfrm>
          <a:prstGeom prst="line">
            <a:avLst/>
          </a:prstGeom>
          <a:ln w="38100">
            <a:solidFill>
              <a:srgbClr val="A6AAA9"/>
            </a:solidFill>
          </a:ln>
        </p:spPr>
        <p:txBody>
          <a:bodyPr anchor="ctr">
            <a:noAutofit/>
          </a:bodyPr>
          <a:lstStyle>
            <a:lvl1pPr marL="0" indent="0" defTabSz="321457">
              <a:spcBef>
                <a:spcPts val="0"/>
              </a:spcBef>
              <a:buClrTx/>
              <a:buSzTx/>
              <a:buFontTx/>
              <a:buNone/>
              <a:defRPr sz="1200">
                <a:solidFill>
                  <a:srgbClr val="000000"/>
                </a:solidFill>
                <a:latin typeface="Helvetica"/>
                <a:cs typeface="Helvetica"/>
                <a:sym typeface="Helvetica"/>
              </a:defRPr>
            </a:lvl1p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24" name="Title Text"/>
          <p:cNvSpPr txBox="1">
            <a:spLocks noGrp="1"/>
          </p:cNvSpPr>
          <p:nvPr>
            <p:ph type="title"/>
          </p:nvPr>
        </p:nvSpPr>
        <p:spPr>
          <a:xfrm>
            <a:off x="285750" y="4518422"/>
            <a:ext cx="8572500" cy="1902023"/>
          </a:xfrm>
          <a:prstGeom prst="rect">
            <a:avLst/>
          </a:prstGeom>
        </p:spPr>
        <p:txBody>
          <a:bodyPr/>
          <a:lstStyle>
            <a:lvl1pPr>
              <a:spcBef>
                <a:spcPts val="0"/>
              </a:spcBef>
              <a:defRPr sz="11953"/>
            </a:lvl1pPr>
          </a:lstStyle>
          <a:p>
            <a:r>
              <a:t>Title Text</a:t>
            </a:r>
          </a:p>
        </p:txBody>
      </p:sp>
      <p:sp>
        <p:nvSpPr>
          <p:cNvPr id="25" name="Body Level One…"/>
          <p:cNvSpPr txBox="1">
            <a:spLocks noGrp="1"/>
          </p:cNvSpPr>
          <p:nvPr>
            <p:ph type="body" sz="quarter" idx="1"/>
          </p:nvPr>
        </p:nvSpPr>
        <p:spPr>
          <a:xfrm>
            <a:off x="285750" y="3000375"/>
            <a:ext cx="8572500" cy="1268016"/>
          </a:xfrm>
          <a:prstGeom prst="rect">
            <a:avLst/>
          </a:prstGeom>
        </p:spPr>
        <p:txBody>
          <a:bodyPr anchor="b"/>
          <a:lstStyle>
            <a:lvl1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xfrm>
            <a:off x="8493228" y="303609"/>
            <a:ext cx="367088" cy="310278"/>
          </a:xfrm>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194086304"/>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Title &amp; Subtitle Alt">
    <p:spTree>
      <p:nvGrpSpPr>
        <p:cNvPr id="1" name=""/>
        <p:cNvGrpSpPr/>
        <p:nvPr/>
      </p:nvGrpSpPr>
      <p:grpSpPr>
        <a:xfrm>
          <a:off x="0" y="0"/>
          <a:ext cx="0" cy="0"/>
          <a:chOff x="0" y="0"/>
          <a:chExt cx="0" cy="0"/>
        </a:xfrm>
      </p:grpSpPr>
      <p:sp>
        <p:nvSpPr>
          <p:cNvPr id="33" name="Line"/>
          <p:cNvSpPr/>
          <p:nvPr/>
        </p:nvSpPr>
        <p:spPr>
          <a:xfrm flipV="1">
            <a:off x="285750" y="4317816"/>
            <a:ext cx="8572500" cy="185"/>
          </a:xfrm>
          <a:prstGeom prst="line">
            <a:avLst/>
          </a:prstGeom>
          <a:ln w="38100">
            <a:solidFill>
              <a:srgbClr val="A6AAA9"/>
            </a:solidFill>
            <a:miter lim="400000"/>
          </a:ln>
        </p:spPr>
        <p:txBody>
          <a:bodyPr lIns="35719" tIns="35719" rIns="35719" bIns="35719" anchor="ctr"/>
          <a:lstStyle/>
          <a:p>
            <a:pPr marL="0" marR="0" lvl="0" indent="0" algn="l" defTabSz="321457"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844"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34" name="Title Text"/>
          <p:cNvSpPr txBox="1">
            <a:spLocks noGrp="1"/>
          </p:cNvSpPr>
          <p:nvPr>
            <p:ph type="title"/>
          </p:nvPr>
        </p:nvSpPr>
        <p:spPr>
          <a:xfrm>
            <a:off x="285750" y="4518422"/>
            <a:ext cx="8572500" cy="1902023"/>
          </a:xfrm>
          <a:prstGeom prst="rect">
            <a:avLst/>
          </a:prstGeom>
        </p:spPr>
        <p:txBody>
          <a:bodyPr/>
          <a:lstStyle>
            <a:lvl1pPr>
              <a:spcBef>
                <a:spcPts val="0"/>
              </a:spcBef>
              <a:defRPr sz="11953"/>
            </a:lvl1pPr>
          </a:lstStyle>
          <a:p>
            <a:r>
              <a:t>Title Text</a:t>
            </a:r>
          </a:p>
        </p:txBody>
      </p:sp>
      <p:sp>
        <p:nvSpPr>
          <p:cNvPr id="35" name="Body Level One…"/>
          <p:cNvSpPr txBox="1">
            <a:spLocks noGrp="1"/>
          </p:cNvSpPr>
          <p:nvPr>
            <p:ph type="body" sz="quarter" idx="1"/>
          </p:nvPr>
        </p:nvSpPr>
        <p:spPr>
          <a:xfrm>
            <a:off x="285750" y="3000375"/>
            <a:ext cx="8572500" cy="1268016"/>
          </a:xfrm>
          <a:prstGeom prst="rect">
            <a:avLst/>
          </a:prstGeom>
        </p:spPr>
        <p:txBody>
          <a:bodyPr anchor="b"/>
          <a:lstStyle>
            <a:lvl1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5pPr>
          </a:lstStyle>
          <a:p>
            <a:r>
              <a:t>Body Level One</a:t>
            </a:r>
          </a:p>
          <a:p>
            <a:pPr lvl="1"/>
            <a:r>
              <a:t>Body Level Two</a:t>
            </a:r>
          </a:p>
          <a:p>
            <a:pPr lvl="2"/>
            <a:r>
              <a:t>Body Level Three</a:t>
            </a:r>
          </a:p>
          <a:p>
            <a:pPr lvl="3"/>
            <a:r>
              <a:t>Body Level Four</a:t>
            </a:r>
          </a:p>
          <a:p>
            <a:pPr lvl="4"/>
            <a:r>
              <a:t>Body Level Five</a:t>
            </a:r>
          </a:p>
        </p:txBody>
      </p:sp>
      <p:sp>
        <p:nvSpPr>
          <p:cNvPr id="36" name="Slide Number"/>
          <p:cNvSpPr txBox="1">
            <a:spLocks noGrp="1"/>
          </p:cNvSpPr>
          <p:nvPr>
            <p:ph type="sldNum" sz="quarter" idx="2"/>
          </p:nvPr>
        </p:nvSpPr>
        <p:spPr>
          <a:xfrm>
            <a:off x="8470320" y="294680"/>
            <a:ext cx="367088" cy="310278"/>
          </a:xfrm>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820254328"/>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Title - Center">
    <p:bg>
      <p:bgPr>
        <a:solidFill>
          <a:srgbClr val="222222"/>
        </a:solidFill>
        <a:effectLst/>
      </p:bgPr>
    </p:bg>
    <p:spTree>
      <p:nvGrpSpPr>
        <p:cNvPr id="1" name=""/>
        <p:cNvGrpSpPr/>
        <p:nvPr/>
      </p:nvGrpSpPr>
      <p:grpSpPr>
        <a:xfrm>
          <a:off x="0" y="0"/>
          <a:ext cx="0" cy="0"/>
          <a:chOff x="0" y="0"/>
          <a:chExt cx="0" cy="0"/>
        </a:xfrm>
      </p:grpSpPr>
      <p:sp>
        <p:nvSpPr>
          <p:cNvPr id="43" name="Title Text"/>
          <p:cNvSpPr txBox="1">
            <a:spLocks noGrp="1"/>
          </p:cNvSpPr>
          <p:nvPr>
            <p:ph type="title"/>
          </p:nvPr>
        </p:nvSpPr>
        <p:spPr>
          <a:xfrm>
            <a:off x="285750" y="2839641"/>
            <a:ext cx="8572500" cy="3178969"/>
          </a:xfrm>
          <a:prstGeom prst="rect">
            <a:avLst/>
          </a:prstGeom>
        </p:spPr>
        <p:txBody>
          <a:bodyPr/>
          <a:lstStyle>
            <a:lvl1pPr>
              <a:spcBef>
                <a:spcPts val="0"/>
              </a:spcBef>
              <a:defRPr sz="11953"/>
            </a:lvl1pPr>
          </a:lstStyle>
          <a:p>
            <a:r>
              <a:t>Title Text</a:t>
            </a:r>
          </a:p>
        </p:txBody>
      </p:sp>
      <p:sp>
        <p:nvSpPr>
          <p:cNvPr id="44" name="Slide Number"/>
          <p:cNvSpPr txBox="1">
            <a:spLocks noGrp="1"/>
          </p:cNvSpPr>
          <p:nvPr>
            <p:ph type="sldNum" sz="quarter" idx="2"/>
          </p:nvPr>
        </p:nvSpPr>
        <p:spPr>
          <a:xfrm>
            <a:off x="8493228" y="303609"/>
            <a:ext cx="367088" cy="310278"/>
          </a:xfrm>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58632245"/>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Photo - Vertical">
    <p:bg>
      <p:bgPr>
        <a:solidFill>
          <a:srgbClr val="222222"/>
        </a:solidFill>
        <a:effectLst/>
      </p:bgPr>
    </p:bg>
    <p:spTree>
      <p:nvGrpSpPr>
        <p:cNvPr id="1" name=""/>
        <p:cNvGrpSpPr/>
        <p:nvPr/>
      </p:nvGrpSpPr>
      <p:grpSpPr>
        <a:xfrm>
          <a:off x="0" y="0"/>
          <a:ext cx="0" cy="0"/>
          <a:chOff x="0" y="0"/>
          <a:chExt cx="0" cy="0"/>
        </a:xfrm>
      </p:grpSpPr>
      <p:sp>
        <p:nvSpPr>
          <p:cNvPr id="51" name="Line"/>
          <p:cNvSpPr/>
          <p:nvPr/>
        </p:nvSpPr>
        <p:spPr>
          <a:xfrm flipV="1">
            <a:off x="4143375" y="4317899"/>
            <a:ext cx="4714875" cy="102"/>
          </a:xfrm>
          <a:prstGeom prst="line">
            <a:avLst/>
          </a:prstGeom>
          <a:ln w="38100">
            <a:solidFill>
              <a:srgbClr val="A6AAA9"/>
            </a:solidFill>
            <a:miter lim="400000"/>
          </a:ln>
        </p:spPr>
        <p:txBody>
          <a:bodyPr lIns="35719" tIns="35719" rIns="35719" bIns="35719" anchor="ctr"/>
          <a:lstStyle/>
          <a:p>
            <a:pPr marL="0" marR="0" lvl="0" indent="0" algn="l" defTabSz="321457"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844"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52" name="Image"/>
          <p:cNvSpPr>
            <a:spLocks noGrp="1"/>
          </p:cNvSpPr>
          <p:nvPr>
            <p:ph type="pic" idx="13"/>
          </p:nvPr>
        </p:nvSpPr>
        <p:spPr>
          <a:xfrm>
            <a:off x="0" y="0"/>
            <a:ext cx="3857625" cy="6858000"/>
          </a:xfrm>
          <a:prstGeom prst="rect">
            <a:avLst/>
          </a:prstGeom>
        </p:spPr>
        <p:txBody>
          <a:bodyPr lIns="91439" tIns="45719" rIns="91439" bIns="45719">
            <a:noAutofit/>
          </a:bodyPr>
          <a:lstStyle/>
          <a:p>
            <a:endParaRPr/>
          </a:p>
        </p:txBody>
      </p:sp>
      <p:sp>
        <p:nvSpPr>
          <p:cNvPr id="53" name="Title Text"/>
          <p:cNvSpPr txBox="1">
            <a:spLocks noGrp="1"/>
          </p:cNvSpPr>
          <p:nvPr>
            <p:ph type="title"/>
          </p:nvPr>
        </p:nvSpPr>
        <p:spPr>
          <a:xfrm>
            <a:off x="4143375" y="4518422"/>
            <a:ext cx="4714875" cy="1902023"/>
          </a:xfrm>
          <a:prstGeom prst="rect">
            <a:avLst/>
          </a:prstGeom>
        </p:spPr>
        <p:txBody>
          <a:bodyPr/>
          <a:lstStyle>
            <a:lvl1pPr>
              <a:spcBef>
                <a:spcPts val="0"/>
              </a:spcBef>
              <a:defRPr sz="11953"/>
            </a:lvl1pPr>
          </a:lstStyle>
          <a:p>
            <a:r>
              <a:t>Title Text</a:t>
            </a:r>
          </a:p>
        </p:txBody>
      </p:sp>
      <p:sp>
        <p:nvSpPr>
          <p:cNvPr id="54" name="Body Level One…"/>
          <p:cNvSpPr txBox="1">
            <a:spLocks noGrp="1"/>
          </p:cNvSpPr>
          <p:nvPr>
            <p:ph type="body" sz="quarter" idx="1"/>
          </p:nvPr>
        </p:nvSpPr>
        <p:spPr>
          <a:xfrm>
            <a:off x="4143375" y="3000375"/>
            <a:ext cx="4714875" cy="1268016"/>
          </a:xfrm>
          <a:prstGeom prst="rect">
            <a:avLst/>
          </a:prstGeom>
        </p:spPr>
        <p:txBody>
          <a:bodyPr anchor="b"/>
          <a:lstStyle>
            <a:lvl1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797" cap="all">
                <a:solidFill>
                  <a:srgbClr val="A6AAA9"/>
                </a:solidFill>
                <a:latin typeface="DIN Alternate"/>
                <a:ea typeface="DIN Alternate"/>
                <a:cs typeface="DIN Alternate"/>
                <a:sym typeface="DIN Alternate"/>
              </a:defRPr>
            </a:lvl5pPr>
          </a:lstStyle>
          <a:p>
            <a:r>
              <a:t>Body Level One</a:t>
            </a:r>
          </a:p>
          <a:p>
            <a:pPr lvl="1"/>
            <a:r>
              <a:t>Body Level Two</a:t>
            </a:r>
          </a:p>
          <a:p>
            <a:pPr lvl="2"/>
            <a:r>
              <a:t>Body Level Three</a:t>
            </a:r>
          </a:p>
          <a:p>
            <a:pPr lvl="3"/>
            <a:r>
              <a:t>Body Level Four</a:t>
            </a:r>
          </a:p>
          <a:p>
            <a:pPr lvl="4"/>
            <a:r>
              <a:t>Body Level Five</a:t>
            </a:r>
          </a:p>
        </p:txBody>
      </p:sp>
      <p:sp>
        <p:nvSpPr>
          <p:cNvPr id="55" name="Slide Number"/>
          <p:cNvSpPr txBox="1">
            <a:spLocks noGrp="1"/>
          </p:cNvSpPr>
          <p:nvPr>
            <p:ph type="sldNum" sz="quarter" idx="2"/>
          </p:nvPr>
        </p:nvSpPr>
        <p:spPr>
          <a:xfrm>
            <a:off x="8493228" y="303609"/>
            <a:ext cx="367088" cy="310278"/>
          </a:xfrm>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2551983655"/>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ext"/>
          <p:cNvSpPr txBox="1">
            <a:spLocks noGrp="1"/>
          </p:cNvSpPr>
          <p:nvPr>
            <p:ph type="body" sz="quarter" idx="13"/>
          </p:nvPr>
        </p:nvSpPr>
        <p:spPr>
          <a:xfrm>
            <a:off x="285750" y="321469"/>
            <a:ext cx="7858125" cy="321469"/>
          </a:xfrm>
          <a:prstGeom prst="rect">
            <a:avLst/>
          </a:prstGeom>
        </p:spPr>
        <p:txBody>
          <a:bodyPr anchor="b">
            <a:spAutoFit/>
          </a:bodyPr>
          <a:lstStyle>
            <a:lvl1pPr marL="0" indent="0" defTabSz="321457">
              <a:lnSpc>
                <a:spcPct val="80000"/>
              </a:lnSpc>
              <a:spcBef>
                <a:spcPts val="0"/>
              </a:spcBef>
              <a:buClrTx/>
              <a:buSzTx/>
              <a:buFontTx/>
              <a:buNone/>
              <a:defRPr sz="1687" cap="all" spc="84">
                <a:latin typeface="DIN Alternate"/>
                <a:ea typeface="DIN Alternate"/>
                <a:cs typeface="DIN Alternate"/>
                <a:sym typeface="DIN Alternate"/>
              </a:defRPr>
            </a:lvl1pPr>
          </a:lstStyle>
          <a:p>
            <a:r>
              <a:t>Text</a:t>
            </a:r>
          </a:p>
        </p:txBody>
      </p:sp>
      <p:sp>
        <p:nvSpPr>
          <p:cNvPr id="63" name="Title Text"/>
          <p:cNvSpPr txBox="1">
            <a:spLocks noGrp="1"/>
          </p:cNvSpPr>
          <p:nvPr>
            <p:ph type="title"/>
          </p:nvPr>
        </p:nvSpPr>
        <p:spPr>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3096284008"/>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222222"/>
        </a:solidFill>
        <a:effectLst/>
      </p:bgPr>
    </p:bg>
    <p:spTree>
      <p:nvGrpSpPr>
        <p:cNvPr id="1" name=""/>
        <p:cNvGrpSpPr/>
        <p:nvPr/>
      </p:nvGrpSpPr>
      <p:grpSpPr>
        <a:xfrm>
          <a:off x="0" y="0"/>
          <a:ext cx="0" cy="0"/>
          <a:chOff x="0" y="0"/>
          <a:chExt cx="0" cy="0"/>
        </a:xfrm>
      </p:grpSpPr>
      <p:sp>
        <p:nvSpPr>
          <p:cNvPr id="71" name="Text"/>
          <p:cNvSpPr txBox="1">
            <a:spLocks noGrp="1"/>
          </p:cNvSpPr>
          <p:nvPr>
            <p:ph type="body" sz="quarter" idx="13"/>
          </p:nvPr>
        </p:nvSpPr>
        <p:spPr>
          <a:xfrm>
            <a:off x="285750" y="321469"/>
            <a:ext cx="7858125" cy="321469"/>
          </a:xfrm>
          <a:prstGeom prst="rect">
            <a:avLst/>
          </a:prstGeom>
        </p:spPr>
        <p:txBody>
          <a:bodyPr anchor="b">
            <a:spAutoFit/>
          </a:bodyPr>
          <a:lstStyle>
            <a:lvl1pPr marL="0" indent="0" defTabSz="321457">
              <a:lnSpc>
                <a:spcPct val="80000"/>
              </a:lnSpc>
              <a:spcBef>
                <a:spcPts val="0"/>
              </a:spcBef>
              <a:buClrTx/>
              <a:buSzTx/>
              <a:buFontTx/>
              <a:buNone/>
              <a:defRPr sz="1687" cap="all" spc="84">
                <a:latin typeface="DIN Alternate"/>
                <a:ea typeface="DIN Alternate"/>
                <a:cs typeface="DIN Alternate"/>
                <a:sym typeface="DIN Alternate"/>
              </a:defRPr>
            </a:lvl1pPr>
          </a:lstStyle>
          <a:p>
            <a:r>
              <a:t>Text</a:t>
            </a:r>
          </a:p>
        </p:txBody>
      </p:sp>
      <p:sp>
        <p:nvSpPr>
          <p:cNvPr id="72" name="Title Text"/>
          <p:cNvSpPr txBox="1">
            <a:spLocks noGrp="1"/>
          </p:cNvSpPr>
          <p:nvPr>
            <p:ph type="title"/>
          </p:nvPr>
        </p:nvSpPr>
        <p:spPr>
          <a:prstGeom prst="rect">
            <a:avLst/>
          </a:prstGeom>
        </p:spPr>
        <p:txBody>
          <a:bodyPr/>
          <a:lstStyle/>
          <a:p>
            <a:r>
              <a:t>Title Text</a:t>
            </a:r>
          </a:p>
        </p:txBody>
      </p:sp>
      <p:sp>
        <p:nvSpPr>
          <p:cNvPr id="73" name="Body Level One…"/>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Body Level One</a:t>
            </a:r>
          </a:p>
          <a:p>
            <a:pPr lvl="1"/>
            <a:r>
              <a:t>Body Level Two</a:t>
            </a:r>
          </a:p>
          <a:p>
            <a:pPr lvl="2"/>
            <a:r>
              <a:t>Body Level Three</a:t>
            </a:r>
          </a:p>
          <a:p>
            <a:pPr lvl="3"/>
            <a:r>
              <a:t>Body Level Four</a:t>
            </a:r>
          </a:p>
          <a:p>
            <a:pPr lvl="4"/>
            <a:r>
              <a:t>Body Level Five</a:t>
            </a:r>
          </a:p>
        </p:txBody>
      </p:sp>
      <p:sp>
        <p:nvSpPr>
          <p:cNvPr id="74"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2790650659"/>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Title &amp; Bullets Alt">
    <p:spTree>
      <p:nvGrpSpPr>
        <p:cNvPr id="1" name=""/>
        <p:cNvGrpSpPr/>
        <p:nvPr/>
      </p:nvGrpSpPr>
      <p:grpSpPr>
        <a:xfrm>
          <a:off x="0" y="0"/>
          <a:ext cx="0" cy="0"/>
          <a:chOff x="0" y="0"/>
          <a:chExt cx="0" cy="0"/>
        </a:xfrm>
      </p:grpSpPr>
      <p:sp>
        <p:nvSpPr>
          <p:cNvPr id="81" name="Text"/>
          <p:cNvSpPr txBox="1">
            <a:spLocks noGrp="1"/>
          </p:cNvSpPr>
          <p:nvPr>
            <p:ph type="body" sz="quarter" idx="13"/>
          </p:nvPr>
        </p:nvSpPr>
        <p:spPr>
          <a:xfrm>
            <a:off x="285750" y="321469"/>
            <a:ext cx="7858125" cy="321469"/>
          </a:xfrm>
          <a:prstGeom prst="rect">
            <a:avLst/>
          </a:prstGeom>
        </p:spPr>
        <p:txBody>
          <a:bodyPr anchor="b">
            <a:spAutoFit/>
          </a:bodyPr>
          <a:lstStyle>
            <a:lvl1pPr marL="0" indent="0" defTabSz="321457">
              <a:lnSpc>
                <a:spcPct val="80000"/>
              </a:lnSpc>
              <a:spcBef>
                <a:spcPts val="0"/>
              </a:spcBef>
              <a:buClrTx/>
              <a:buSzTx/>
              <a:buFontTx/>
              <a:buNone/>
              <a:defRPr sz="1687" cap="all" spc="84">
                <a:latin typeface="DIN Alternate"/>
                <a:ea typeface="DIN Alternate"/>
                <a:cs typeface="DIN Alternate"/>
                <a:sym typeface="DIN Alternate"/>
              </a:defRPr>
            </a:lvl1pPr>
          </a:lstStyle>
          <a:p>
            <a:r>
              <a:t>Text</a:t>
            </a:r>
          </a:p>
        </p:txBody>
      </p:sp>
      <p:sp>
        <p:nvSpPr>
          <p:cNvPr id="82" name="Title Text"/>
          <p:cNvSpPr txBox="1">
            <a:spLocks noGrp="1"/>
          </p:cNvSpPr>
          <p:nvPr>
            <p:ph type="title"/>
          </p:nvPr>
        </p:nvSpPr>
        <p:spPr>
          <a:prstGeom prst="rect">
            <a:avLst/>
          </a:prstGeom>
        </p:spPr>
        <p:txBody>
          <a:bodyPr/>
          <a:lstStyle/>
          <a:p>
            <a:r>
              <a:t>Title Text</a:t>
            </a:r>
          </a:p>
        </p:txBody>
      </p:sp>
      <p:sp>
        <p:nvSpPr>
          <p:cNvPr id="83" name="Body Level One…"/>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Body Level One</a:t>
            </a:r>
          </a:p>
          <a:p>
            <a:pPr lvl="1"/>
            <a:r>
              <a:t>Body Level Two</a:t>
            </a:r>
          </a:p>
          <a:p>
            <a:pPr lvl="2"/>
            <a:r>
              <a:t>Body Level Three</a:t>
            </a:r>
          </a:p>
          <a:p>
            <a:pPr lvl="3"/>
            <a:r>
              <a:t>Body Level Four</a:t>
            </a:r>
          </a:p>
          <a:p>
            <a:pPr lvl="4"/>
            <a:r>
              <a:t>Body Level Five</a:t>
            </a:r>
          </a:p>
        </p:txBody>
      </p:sp>
      <p:sp>
        <p:nvSpPr>
          <p:cNvPr id="84"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1664028188"/>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222222"/>
        </a:solidFill>
        <a:effectLst/>
      </p:bgPr>
    </p:bg>
    <p:spTree>
      <p:nvGrpSpPr>
        <p:cNvPr id="1" name=""/>
        <p:cNvGrpSpPr/>
        <p:nvPr/>
      </p:nvGrpSpPr>
      <p:grpSpPr>
        <a:xfrm>
          <a:off x="0" y="0"/>
          <a:ext cx="0" cy="0"/>
          <a:chOff x="0" y="0"/>
          <a:chExt cx="0" cy="0"/>
        </a:xfrm>
      </p:grpSpPr>
      <p:sp>
        <p:nvSpPr>
          <p:cNvPr id="91" name="Text"/>
          <p:cNvSpPr txBox="1">
            <a:spLocks noGrp="1"/>
          </p:cNvSpPr>
          <p:nvPr>
            <p:ph type="body" sz="quarter" idx="13"/>
          </p:nvPr>
        </p:nvSpPr>
        <p:spPr>
          <a:xfrm>
            <a:off x="285750" y="321469"/>
            <a:ext cx="7858125" cy="321469"/>
          </a:xfrm>
          <a:prstGeom prst="rect">
            <a:avLst/>
          </a:prstGeom>
        </p:spPr>
        <p:txBody>
          <a:bodyPr anchor="b">
            <a:spAutoFit/>
          </a:bodyPr>
          <a:lstStyle>
            <a:lvl1pPr marL="0" indent="0" defTabSz="321457">
              <a:lnSpc>
                <a:spcPct val="80000"/>
              </a:lnSpc>
              <a:spcBef>
                <a:spcPts val="0"/>
              </a:spcBef>
              <a:buClrTx/>
              <a:buSzTx/>
              <a:buFontTx/>
              <a:buNone/>
              <a:defRPr sz="1687" cap="all" spc="84">
                <a:latin typeface="DIN Alternate"/>
                <a:ea typeface="DIN Alternate"/>
                <a:cs typeface="DIN Alternate"/>
                <a:sym typeface="DIN Alternate"/>
              </a:defRPr>
            </a:lvl1pPr>
          </a:lstStyle>
          <a:p>
            <a:r>
              <a:t>Text</a:t>
            </a:r>
          </a:p>
        </p:txBody>
      </p:sp>
      <p:sp>
        <p:nvSpPr>
          <p:cNvPr id="92" name="Image"/>
          <p:cNvSpPr>
            <a:spLocks noGrp="1"/>
          </p:cNvSpPr>
          <p:nvPr>
            <p:ph type="pic" sz="half" idx="14"/>
          </p:nvPr>
        </p:nvSpPr>
        <p:spPr>
          <a:xfrm>
            <a:off x="5000625" y="1080492"/>
            <a:ext cx="3857625" cy="5482828"/>
          </a:xfrm>
          <a:prstGeom prst="rect">
            <a:avLst/>
          </a:prstGeom>
        </p:spPr>
        <p:txBody>
          <a:bodyPr lIns="91439" tIns="45719" rIns="91439" bIns="45719">
            <a:noAutofit/>
          </a:bodyPr>
          <a:lstStyle/>
          <a:p>
            <a:endParaRPr/>
          </a:p>
        </p:txBody>
      </p:sp>
      <p:sp>
        <p:nvSpPr>
          <p:cNvPr id="93" name="Title Text"/>
          <p:cNvSpPr txBox="1">
            <a:spLocks noGrp="1"/>
          </p:cNvSpPr>
          <p:nvPr>
            <p:ph type="title"/>
          </p:nvPr>
        </p:nvSpPr>
        <p:spPr>
          <a:xfrm>
            <a:off x="285750" y="1080492"/>
            <a:ext cx="4429125" cy="508992"/>
          </a:xfrm>
          <a:prstGeom prst="rect">
            <a:avLst/>
          </a:prstGeom>
        </p:spPr>
        <p:txBody>
          <a:bodyPr/>
          <a:lstStyle/>
          <a:p>
            <a:r>
              <a:t>Title Text</a:t>
            </a:r>
          </a:p>
        </p:txBody>
      </p:sp>
      <p:sp>
        <p:nvSpPr>
          <p:cNvPr id="94" name="Body Level One…"/>
          <p:cNvSpPr txBox="1">
            <a:spLocks noGrp="1"/>
          </p:cNvSpPr>
          <p:nvPr>
            <p:ph type="body" sz="half" idx="1"/>
          </p:nvPr>
        </p:nvSpPr>
        <p:spPr>
          <a:xfrm>
            <a:off x="285750" y="1928812"/>
            <a:ext cx="4429125" cy="4295180"/>
          </a:xfrm>
          <a:prstGeom prst="rect">
            <a:avLst/>
          </a:prstGeom>
        </p:spPr>
        <p:txBody>
          <a:bodyPr/>
          <a:lstStyle>
            <a:lvl1pPr>
              <a:buClr>
                <a:schemeClr val="accent1"/>
              </a:buClr>
              <a:buChar char="▸"/>
              <a:defRPr sz="1969"/>
            </a:lvl1pPr>
            <a:lvl2pPr>
              <a:buClr>
                <a:schemeClr val="accent1"/>
              </a:buClr>
              <a:buChar char="▸"/>
              <a:defRPr sz="1969"/>
            </a:lvl2pPr>
            <a:lvl3pPr>
              <a:buClr>
                <a:schemeClr val="accent1"/>
              </a:buClr>
              <a:buChar char="▸"/>
              <a:defRPr sz="1969"/>
            </a:lvl3pPr>
            <a:lvl4pPr>
              <a:buClr>
                <a:schemeClr val="accent1"/>
              </a:buClr>
              <a:buChar char="▸"/>
              <a:defRPr sz="1969"/>
            </a:lvl4pPr>
            <a:lvl5pPr>
              <a:buClr>
                <a:schemeClr val="accent1"/>
              </a:buClr>
              <a:buChar char="▸"/>
              <a:defRPr sz="1969"/>
            </a:lvl5pPr>
          </a:lstStyle>
          <a:p>
            <a:r>
              <a:t>Body Level One</a:t>
            </a:r>
          </a:p>
          <a:p>
            <a:pPr lvl="1"/>
            <a:r>
              <a:t>Body Level Two</a:t>
            </a:r>
          </a:p>
          <a:p>
            <a:pPr lvl="2"/>
            <a:r>
              <a:t>Body Level Three</a:t>
            </a:r>
          </a:p>
          <a:p>
            <a:pPr lvl="3"/>
            <a:r>
              <a:t>Body Level Four</a:t>
            </a:r>
          </a:p>
          <a:p>
            <a:pPr lvl="4"/>
            <a:r>
              <a:t>Body Level Five</a:t>
            </a:r>
          </a:p>
        </p:txBody>
      </p:sp>
      <p:sp>
        <p:nvSpPr>
          <p:cNvPr id="95"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715492323"/>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Bullets">
    <p:bg>
      <p:bgPr>
        <a:solidFill>
          <a:srgbClr val="222222"/>
        </a:solidFill>
        <a:effectLst/>
      </p:bgPr>
    </p:bg>
    <p:spTree>
      <p:nvGrpSpPr>
        <p:cNvPr id="1" name=""/>
        <p:cNvGrpSpPr/>
        <p:nvPr/>
      </p:nvGrpSpPr>
      <p:grpSpPr>
        <a:xfrm>
          <a:off x="0" y="0"/>
          <a:ext cx="0" cy="0"/>
          <a:chOff x="0" y="0"/>
          <a:chExt cx="0" cy="0"/>
        </a:xfrm>
      </p:grpSpPr>
      <p:sp>
        <p:nvSpPr>
          <p:cNvPr id="102" name="Text"/>
          <p:cNvSpPr txBox="1">
            <a:spLocks noGrp="1"/>
          </p:cNvSpPr>
          <p:nvPr>
            <p:ph type="body" sz="quarter" idx="13"/>
          </p:nvPr>
        </p:nvSpPr>
        <p:spPr>
          <a:xfrm>
            <a:off x="285750" y="321469"/>
            <a:ext cx="7858125" cy="321469"/>
          </a:xfrm>
          <a:prstGeom prst="rect">
            <a:avLst/>
          </a:prstGeom>
        </p:spPr>
        <p:txBody>
          <a:bodyPr anchor="b">
            <a:spAutoFit/>
          </a:bodyPr>
          <a:lstStyle>
            <a:lvl1pPr marL="0" indent="0" defTabSz="321457">
              <a:lnSpc>
                <a:spcPct val="80000"/>
              </a:lnSpc>
              <a:spcBef>
                <a:spcPts val="0"/>
              </a:spcBef>
              <a:buClrTx/>
              <a:buSzTx/>
              <a:buFontTx/>
              <a:buNone/>
              <a:defRPr sz="1687" cap="all" spc="84">
                <a:latin typeface="DIN Alternate"/>
                <a:ea typeface="DIN Alternate"/>
                <a:cs typeface="DIN Alternate"/>
                <a:sym typeface="DIN Alternate"/>
              </a:defRPr>
            </a:lvl1pPr>
          </a:lstStyle>
          <a:p>
            <a:r>
              <a:t>Text</a:t>
            </a:r>
          </a:p>
        </p:txBody>
      </p:sp>
      <p:sp>
        <p:nvSpPr>
          <p:cNvPr id="103" name="Body Level One…"/>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Body Level One</a:t>
            </a:r>
          </a:p>
          <a:p>
            <a:pPr lvl="1"/>
            <a:r>
              <a:t>Body Level Two</a:t>
            </a:r>
          </a:p>
          <a:p>
            <a:pPr lvl="2"/>
            <a:r>
              <a:t>Body Level Three</a:t>
            </a:r>
          </a:p>
          <a:p>
            <a:pPr lvl="3"/>
            <a:r>
              <a:t>Body Level Four</a:t>
            </a:r>
          </a:p>
          <a:p>
            <a:pPr lvl="4"/>
            <a:r>
              <a:t>Body Level Five</a:t>
            </a:r>
          </a:p>
        </p:txBody>
      </p:sp>
      <p:sp>
        <p:nvSpPr>
          <p:cNvPr id="104"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2254086574"/>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Photo - 3 Up">
    <p:bg>
      <p:bgPr>
        <a:solidFill>
          <a:srgbClr val="222222"/>
        </a:solidFill>
        <a:effectLst/>
      </p:bgPr>
    </p:bg>
    <p:spTree>
      <p:nvGrpSpPr>
        <p:cNvPr id="1" name=""/>
        <p:cNvGrpSpPr/>
        <p:nvPr/>
      </p:nvGrpSpPr>
      <p:grpSpPr>
        <a:xfrm>
          <a:off x="0" y="0"/>
          <a:ext cx="0" cy="0"/>
          <a:chOff x="0" y="0"/>
          <a:chExt cx="0" cy="0"/>
        </a:xfrm>
      </p:grpSpPr>
      <p:sp>
        <p:nvSpPr>
          <p:cNvPr id="111" name="Image"/>
          <p:cNvSpPr>
            <a:spLocks noGrp="1"/>
          </p:cNvSpPr>
          <p:nvPr>
            <p:ph type="pic" sz="half" idx="13"/>
          </p:nvPr>
        </p:nvSpPr>
        <p:spPr>
          <a:xfrm>
            <a:off x="4572530" y="0"/>
            <a:ext cx="4572001" cy="3420070"/>
          </a:xfrm>
          <a:prstGeom prst="rect">
            <a:avLst/>
          </a:prstGeom>
        </p:spPr>
        <p:txBody>
          <a:bodyPr lIns="91439" tIns="45719" rIns="91439" bIns="45719">
            <a:noAutofit/>
          </a:bodyPr>
          <a:lstStyle/>
          <a:p>
            <a:endParaRPr/>
          </a:p>
        </p:txBody>
      </p:sp>
      <p:sp>
        <p:nvSpPr>
          <p:cNvPr id="112" name="Image"/>
          <p:cNvSpPr>
            <a:spLocks noGrp="1"/>
          </p:cNvSpPr>
          <p:nvPr>
            <p:ph type="pic" sz="half" idx="14"/>
          </p:nvPr>
        </p:nvSpPr>
        <p:spPr>
          <a:xfrm>
            <a:off x="4572000" y="3446860"/>
            <a:ext cx="4572000" cy="3420070"/>
          </a:xfrm>
          <a:prstGeom prst="rect">
            <a:avLst/>
          </a:prstGeom>
        </p:spPr>
        <p:txBody>
          <a:bodyPr lIns="91439" tIns="45719" rIns="91439" bIns="45719">
            <a:noAutofit/>
          </a:bodyPr>
          <a:lstStyle/>
          <a:p>
            <a:endParaRPr/>
          </a:p>
        </p:txBody>
      </p:sp>
      <p:sp>
        <p:nvSpPr>
          <p:cNvPr id="113" name="Image"/>
          <p:cNvSpPr>
            <a:spLocks noGrp="1"/>
          </p:cNvSpPr>
          <p:nvPr>
            <p:ph type="pic" idx="15"/>
          </p:nvPr>
        </p:nvSpPr>
        <p:spPr>
          <a:xfrm>
            <a:off x="0" y="0"/>
            <a:ext cx="4548188" cy="6858000"/>
          </a:xfrm>
          <a:prstGeom prst="rect">
            <a:avLst/>
          </a:prstGeom>
        </p:spPr>
        <p:txBody>
          <a:bodyPr lIns="91439" tIns="45719" rIns="91439" bIns="45719">
            <a:noAutofit/>
          </a:bodyPr>
          <a:lstStyle/>
          <a:p>
            <a:endParaRPr/>
          </a:p>
        </p:txBody>
      </p:sp>
      <p:sp>
        <p:nvSpPr>
          <p:cNvPr id="114"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2854355151"/>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Quote">
    <p:bg>
      <p:bgPr>
        <a:solidFill>
          <a:srgbClr val="222222"/>
        </a:solidFill>
        <a:effectLst/>
      </p:bgPr>
    </p:bg>
    <p:spTree>
      <p:nvGrpSpPr>
        <p:cNvPr id="1" name=""/>
        <p:cNvGrpSpPr/>
        <p:nvPr/>
      </p:nvGrpSpPr>
      <p:grpSpPr>
        <a:xfrm>
          <a:off x="0" y="0"/>
          <a:ext cx="0" cy="0"/>
          <a:chOff x="0" y="0"/>
          <a:chExt cx="0" cy="0"/>
        </a:xfrm>
      </p:grpSpPr>
      <p:sp>
        <p:nvSpPr>
          <p:cNvPr id="121" name="Callout"/>
          <p:cNvSpPr/>
          <p:nvPr/>
        </p:nvSpPr>
        <p:spPr>
          <a:xfrm>
            <a:off x="330399" y="1660922"/>
            <a:ext cx="8483203" cy="3676799"/>
          </a:xfrm>
          <a:custGeom>
            <a:avLst/>
            <a:gdLst/>
            <a:ahLst/>
            <a:cxnLst>
              <a:cxn ang="0">
                <a:pos x="wd2" y="hd2"/>
              </a:cxn>
              <a:cxn ang="5400000">
                <a:pos x="wd2" y="hd2"/>
              </a:cxn>
              <a:cxn ang="10800000">
                <a:pos x="wd2" y="hd2"/>
              </a:cxn>
              <a:cxn ang="16200000">
                <a:pos x="wd2" y="hd2"/>
              </a:cxn>
            </a:cxnLst>
            <a:rect l="0" t="0" r="r" b="b"/>
            <a:pathLst>
              <a:path w="21600" h="21600" extrusionOk="0">
                <a:moveTo>
                  <a:pt x="224" y="0"/>
                </a:moveTo>
                <a:cubicBezTo>
                  <a:pt x="100" y="0"/>
                  <a:pt x="0" y="232"/>
                  <a:pt x="0" y="516"/>
                </a:cubicBezTo>
                <a:lnTo>
                  <a:pt x="0" y="18789"/>
                </a:lnTo>
                <a:cubicBezTo>
                  <a:pt x="0" y="19073"/>
                  <a:pt x="100" y="19305"/>
                  <a:pt x="224" y="19305"/>
                </a:cubicBezTo>
                <a:lnTo>
                  <a:pt x="17228" y="19305"/>
                </a:lnTo>
                <a:lnTo>
                  <a:pt x="17850" y="21600"/>
                </a:lnTo>
                <a:lnTo>
                  <a:pt x="18471" y="19305"/>
                </a:lnTo>
                <a:lnTo>
                  <a:pt x="21376" y="19305"/>
                </a:lnTo>
                <a:cubicBezTo>
                  <a:pt x="21500" y="19305"/>
                  <a:pt x="21600" y="19073"/>
                  <a:pt x="21600" y="18789"/>
                </a:cubicBezTo>
                <a:lnTo>
                  <a:pt x="21600" y="516"/>
                </a:lnTo>
                <a:cubicBezTo>
                  <a:pt x="21600" y="232"/>
                  <a:pt x="21500" y="0"/>
                  <a:pt x="21376" y="0"/>
                </a:cubicBezTo>
                <a:lnTo>
                  <a:pt x="224" y="0"/>
                </a:lnTo>
                <a:close/>
              </a:path>
            </a:pathLst>
          </a:custGeom>
          <a:solidFill>
            <a:schemeClr val="accent1"/>
          </a:solidFill>
          <a:ln w="12700">
            <a:miter lim="400000"/>
          </a:ln>
        </p:spPr>
        <p:txBody>
          <a:bodyPr lIns="35719" tIns="35719" rIns="35719" bIns="35719" anchor="ctr"/>
          <a:lstStyle/>
          <a:p>
            <a:pPr marL="0" marR="0" lvl="0" indent="0" algn="ctr" defTabSz="410751" rtl="0" eaLnBrk="1" fontAlgn="auto" latinLnBrk="0" hangingPunct="0">
              <a:lnSpc>
                <a:spcPct val="80000"/>
              </a:lnSpc>
              <a:spcBef>
                <a:spcPts val="0"/>
              </a:spcBef>
              <a:spcAft>
                <a:spcPts val="0"/>
              </a:spcAft>
              <a:buClrTx/>
              <a:buSzTx/>
              <a:buFontTx/>
              <a:buNone/>
              <a:tabLst/>
              <a:defRPr sz="2800" cap="all">
                <a:solidFill>
                  <a:srgbClr val="FFFFFF"/>
                </a:solidFill>
                <a:latin typeface="+mn-lt"/>
                <a:ea typeface="+mn-ea"/>
                <a:cs typeface="+mn-cs"/>
                <a:sym typeface="DIN Condensed"/>
              </a:defRPr>
            </a:pPr>
            <a:endParaRPr kumimoji="0" sz="1969" b="0" i="0" u="none" strike="noStrike" kern="0" cap="all" spc="0" normalizeH="0" baseline="0" noProof="0">
              <a:ln>
                <a:noFill/>
              </a:ln>
              <a:solidFill>
                <a:srgbClr val="FFFFFF"/>
              </a:solidFill>
              <a:effectLst/>
              <a:uLnTx/>
              <a:uFillTx/>
              <a:latin typeface="DIN Condensed"/>
              <a:sym typeface="DIN Condensed"/>
            </a:endParaRPr>
          </a:p>
        </p:txBody>
      </p:sp>
      <p:sp>
        <p:nvSpPr>
          <p:cNvPr id="122" name="Type a quote here."/>
          <p:cNvSpPr txBox="1">
            <a:spLocks noGrp="1"/>
          </p:cNvSpPr>
          <p:nvPr>
            <p:ph type="body" sz="quarter" idx="13"/>
          </p:nvPr>
        </p:nvSpPr>
        <p:spPr>
          <a:xfrm>
            <a:off x="625078" y="2044898"/>
            <a:ext cx="7893844" cy="1729961"/>
          </a:xfrm>
          <a:prstGeom prst="rect">
            <a:avLst/>
          </a:prstGeom>
        </p:spPr>
        <p:txBody>
          <a:bodyPr>
            <a:spAutoFit/>
          </a:bodyPr>
          <a:lstStyle>
            <a:lvl1pPr marL="0" indent="0">
              <a:lnSpc>
                <a:spcPct val="80000"/>
              </a:lnSpc>
              <a:spcBef>
                <a:spcPts val="0"/>
              </a:spcBef>
              <a:buClrTx/>
              <a:buSzTx/>
              <a:buFontTx/>
              <a:buNone/>
              <a:defRPr sz="6609" cap="all">
                <a:solidFill>
                  <a:srgbClr val="FFFFFF"/>
                </a:solidFill>
                <a:latin typeface="+mn-lt"/>
                <a:ea typeface="+mn-ea"/>
                <a:cs typeface="+mn-cs"/>
                <a:sym typeface="DIN Condensed"/>
              </a:defRPr>
            </a:lvl1pPr>
          </a:lstStyle>
          <a:p>
            <a:r>
              <a:t>Type a quote here.</a:t>
            </a:r>
          </a:p>
        </p:txBody>
      </p:sp>
      <p:sp>
        <p:nvSpPr>
          <p:cNvPr id="123" name="Johnny Appleseed"/>
          <p:cNvSpPr txBox="1">
            <a:spLocks noGrp="1"/>
          </p:cNvSpPr>
          <p:nvPr>
            <p:ph type="body" sz="quarter" idx="14"/>
          </p:nvPr>
        </p:nvSpPr>
        <p:spPr>
          <a:xfrm>
            <a:off x="285750" y="5476875"/>
            <a:ext cx="8572500" cy="622030"/>
          </a:xfrm>
          <a:prstGeom prst="rect">
            <a:avLst/>
          </a:prstGeom>
        </p:spPr>
        <p:txBody>
          <a:bodyPr>
            <a:spAutoFit/>
          </a:bodyPr>
          <a:lstStyle>
            <a:lvl1pPr marL="0" indent="0" algn="r">
              <a:lnSpc>
                <a:spcPct val="80000"/>
              </a:lnSpc>
              <a:spcBef>
                <a:spcPts val="0"/>
              </a:spcBef>
              <a:buClrTx/>
              <a:buSzTx/>
              <a:buFontTx/>
              <a:buNone/>
              <a:defRPr sz="4219">
                <a:latin typeface="+mn-lt"/>
                <a:ea typeface="+mn-ea"/>
                <a:cs typeface="+mn-cs"/>
                <a:sym typeface="DIN Condensed"/>
              </a:defRPr>
            </a:lvl1pPr>
          </a:lstStyle>
          <a:p>
            <a:r>
              <a:t>Johnny Appleseed</a:t>
            </a:r>
          </a:p>
        </p:txBody>
      </p:sp>
      <p:sp>
        <p:nvSpPr>
          <p:cNvPr id="124" name="Text"/>
          <p:cNvSpPr txBox="1">
            <a:spLocks noGrp="1"/>
          </p:cNvSpPr>
          <p:nvPr>
            <p:ph type="body" sz="quarter" idx="15"/>
          </p:nvPr>
        </p:nvSpPr>
        <p:spPr>
          <a:xfrm>
            <a:off x="285750" y="321469"/>
            <a:ext cx="7858125" cy="321469"/>
          </a:xfrm>
          <a:prstGeom prst="rect">
            <a:avLst/>
          </a:prstGeom>
        </p:spPr>
        <p:txBody>
          <a:bodyPr anchor="b">
            <a:spAutoFit/>
          </a:bodyPr>
          <a:lstStyle>
            <a:lvl1pPr marL="0" indent="0" defTabSz="321457">
              <a:lnSpc>
                <a:spcPct val="80000"/>
              </a:lnSpc>
              <a:spcBef>
                <a:spcPts val="0"/>
              </a:spcBef>
              <a:buClrTx/>
              <a:buSzTx/>
              <a:buFontTx/>
              <a:buNone/>
              <a:defRPr sz="1687" cap="all" spc="84">
                <a:latin typeface="DIN Alternate"/>
                <a:ea typeface="DIN Alternate"/>
                <a:cs typeface="DIN Alternate"/>
                <a:sym typeface="DIN Alternate"/>
              </a:defRPr>
            </a:lvl1pPr>
          </a:lstStyle>
          <a:p>
            <a:r>
              <a:t>Text</a:t>
            </a:r>
          </a:p>
        </p:txBody>
      </p:sp>
      <p:sp>
        <p:nvSpPr>
          <p:cNvPr id="125"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405353326"/>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Quote Alt">
    <p:bg>
      <p:bgPr>
        <a:solidFill>
          <a:schemeClr val="accent1"/>
        </a:solidFill>
        <a:effectLst/>
      </p:bgPr>
    </p:bg>
    <p:spTree>
      <p:nvGrpSpPr>
        <p:cNvPr id="1" name=""/>
        <p:cNvGrpSpPr/>
        <p:nvPr/>
      </p:nvGrpSpPr>
      <p:grpSpPr>
        <a:xfrm>
          <a:off x="0" y="0"/>
          <a:ext cx="0" cy="0"/>
          <a:chOff x="0" y="0"/>
          <a:chExt cx="0" cy="0"/>
        </a:xfrm>
      </p:grpSpPr>
      <p:sp>
        <p:nvSpPr>
          <p:cNvPr id="132" name="Type a quote here."/>
          <p:cNvSpPr txBox="1">
            <a:spLocks noGrp="1"/>
          </p:cNvSpPr>
          <p:nvPr>
            <p:ph type="body" sz="quarter" idx="13"/>
          </p:nvPr>
        </p:nvSpPr>
        <p:spPr>
          <a:xfrm>
            <a:off x="4143375" y="1857375"/>
            <a:ext cx="4714875" cy="2543645"/>
          </a:xfrm>
          <a:prstGeom prst="rect">
            <a:avLst/>
          </a:prstGeom>
        </p:spPr>
        <p:txBody>
          <a:bodyPr>
            <a:spAutoFit/>
          </a:bodyPr>
          <a:lstStyle>
            <a:lvl1pPr marL="0" indent="0">
              <a:lnSpc>
                <a:spcPct val="80000"/>
              </a:lnSpc>
              <a:spcBef>
                <a:spcPts val="0"/>
              </a:spcBef>
              <a:buClrTx/>
              <a:buSzTx/>
              <a:buFontTx/>
              <a:buNone/>
              <a:defRPr sz="6609" cap="all">
                <a:solidFill>
                  <a:srgbClr val="FFFFFF"/>
                </a:solidFill>
                <a:latin typeface="+mn-lt"/>
                <a:ea typeface="+mn-ea"/>
                <a:cs typeface="+mn-cs"/>
                <a:sym typeface="DIN Condensed"/>
              </a:defRPr>
            </a:lvl1pPr>
          </a:lstStyle>
          <a:p>
            <a:r>
              <a:t>Type a quote here.</a:t>
            </a:r>
          </a:p>
        </p:txBody>
      </p:sp>
      <p:sp>
        <p:nvSpPr>
          <p:cNvPr id="133" name="Image"/>
          <p:cNvSpPr>
            <a:spLocks noGrp="1"/>
          </p:cNvSpPr>
          <p:nvPr>
            <p:ph type="pic" idx="14"/>
          </p:nvPr>
        </p:nvSpPr>
        <p:spPr>
          <a:xfrm>
            <a:off x="0" y="0"/>
            <a:ext cx="3857625" cy="6858000"/>
          </a:xfrm>
          <a:prstGeom prst="rect">
            <a:avLst/>
          </a:prstGeom>
        </p:spPr>
        <p:txBody>
          <a:bodyPr lIns="91439" tIns="45719" rIns="91439" bIns="45719">
            <a:noAutofit/>
          </a:bodyPr>
          <a:lstStyle/>
          <a:p>
            <a:endParaRPr/>
          </a:p>
        </p:txBody>
      </p:sp>
      <p:sp>
        <p:nvSpPr>
          <p:cNvPr id="134" name="Johnny Appleseed"/>
          <p:cNvSpPr txBox="1">
            <a:spLocks noGrp="1"/>
          </p:cNvSpPr>
          <p:nvPr>
            <p:ph type="body" sz="quarter" idx="15"/>
          </p:nvPr>
        </p:nvSpPr>
        <p:spPr>
          <a:xfrm>
            <a:off x="4143375" y="5404550"/>
            <a:ext cx="4714875" cy="751872"/>
          </a:xfrm>
          <a:prstGeom prst="rect">
            <a:avLst/>
          </a:prstGeom>
        </p:spPr>
        <p:txBody>
          <a:bodyPr anchor="ctr">
            <a:spAutoFit/>
          </a:bodyPr>
          <a:lstStyle>
            <a:lvl1pPr marL="0" indent="0" defTabSz="321457">
              <a:spcBef>
                <a:spcPts val="0"/>
              </a:spcBef>
              <a:buClrTx/>
              <a:buSzTx/>
              <a:buFontTx/>
              <a:buNone/>
              <a:defRPr sz="4219">
                <a:solidFill>
                  <a:srgbClr val="232323"/>
                </a:solidFill>
                <a:latin typeface="+mn-lt"/>
                <a:ea typeface="+mn-ea"/>
                <a:cs typeface="+mn-cs"/>
                <a:sym typeface="DIN Condensed"/>
              </a:defRPr>
            </a:lvl1pPr>
          </a:lstStyle>
          <a:p>
            <a:r>
              <a:t>Johnny Appleseed</a:t>
            </a:r>
          </a:p>
        </p:txBody>
      </p:sp>
      <p:sp>
        <p:nvSpPr>
          <p:cNvPr id="135"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506204829"/>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Photo">
    <p:bg>
      <p:bgPr>
        <a:solidFill>
          <a:srgbClr val="222222"/>
        </a:solidFill>
        <a:effectLst/>
      </p:bgPr>
    </p:bg>
    <p:spTree>
      <p:nvGrpSpPr>
        <p:cNvPr id="1" name=""/>
        <p:cNvGrpSpPr/>
        <p:nvPr/>
      </p:nvGrpSpPr>
      <p:grpSpPr>
        <a:xfrm>
          <a:off x="0" y="0"/>
          <a:ext cx="0" cy="0"/>
          <a:chOff x="0" y="0"/>
          <a:chExt cx="0" cy="0"/>
        </a:xfrm>
      </p:grpSpPr>
      <p:sp>
        <p:nvSpPr>
          <p:cNvPr id="142" name="Image"/>
          <p:cNvSpPr>
            <a:spLocks noGrp="1"/>
          </p:cNvSpPr>
          <p:nvPr>
            <p:ph type="pic" idx="13"/>
          </p:nvPr>
        </p:nvSpPr>
        <p:spPr>
          <a:xfrm>
            <a:off x="0" y="0"/>
            <a:ext cx="9144000" cy="6858000"/>
          </a:xfrm>
          <a:prstGeom prst="rect">
            <a:avLst/>
          </a:prstGeom>
        </p:spPr>
        <p:txBody>
          <a:bodyPr lIns="91439" tIns="45719" rIns="91439" bIns="45719">
            <a:noAutofit/>
          </a:bodyPr>
          <a:lstStyle/>
          <a:p>
            <a:endParaRPr/>
          </a:p>
        </p:txBody>
      </p:sp>
      <p:sp>
        <p:nvSpPr>
          <p:cNvPr id="143"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1479067593"/>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222222"/>
        </a:solidFill>
        <a:effectLst/>
      </p:bgPr>
    </p:bg>
    <p:spTree>
      <p:nvGrpSpPr>
        <p:cNvPr id="1" name=""/>
        <p:cNvGrpSpPr/>
        <p:nvPr/>
      </p:nvGrpSpPr>
      <p:grpSpPr>
        <a:xfrm>
          <a:off x="0" y="0"/>
          <a:ext cx="0" cy="0"/>
          <a:chOff x="0" y="0"/>
          <a:chExt cx="0" cy="0"/>
        </a:xfrm>
      </p:grpSpPr>
      <p:sp>
        <p:nvSpPr>
          <p:cNvPr id="150"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1972968751"/>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cSld name="Blank Alt">
    <p:spTree>
      <p:nvGrpSpPr>
        <p:cNvPr id="1" name=""/>
        <p:cNvGrpSpPr/>
        <p:nvPr/>
      </p:nvGrpSpPr>
      <p:grpSpPr>
        <a:xfrm>
          <a:off x="0" y="0"/>
          <a:ext cx="0" cy="0"/>
          <a:chOff x="0" y="0"/>
          <a:chExt cx="0" cy="0"/>
        </a:xfrm>
      </p:grpSpPr>
      <p:sp>
        <p:nvSpPr>
          <p:cNvPr id="157" name="Slide Number"/>
          <p:cNvSpPr txBox="1">
            <a:spLocks noGrp="1"/>
          </p:cNvSpPr>
          <p:nvPr>
            <p:ph type="sldNum" sz="quarter" idx="2"/>
          </p:nvPr>
        </p:nvSpPr>
        <p:spPr>
          <a:prstGeom prst="rect">
            <a:avLst/>
          </a:prstGeom>
        </p:spPr>
        <p:txBody>
          <a:body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4016207894"/>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EDB64-BABD-4A20-82DB-3985733A273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09033AA-A817-4134-AA9C-013625F48B9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4926C41-E17D-4AB9-99AD-906F6F8356E7}"/>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96BD66-45C9-49BD-877A-C5222B314FBC}"/>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8602D25-92C6-402F-AF0E-EECBB49917BB}"/>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2316918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ADDE4-AEC9-474E-99B8-DD84A1D0B7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DA5E60-3F11-4ED0-A9C6-9230ABB2CC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FE59FD-2A7B-4897-87C2-430FE3A4D567}"/>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C0195A24-9825-47F4-A70C-A9A72EDE8177}"/>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1D2E7B4-A9F8-42F5-953D-5420141D94FC}"/>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56878271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E6B28-CDE5-4683-B4AB-47629F8CA8A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A5AABDD-60CB-4F42-A0D7-4798D788DD1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CD4108-C53E-45C4-8350-C5213F322442}"/>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D25DA5F-0A70-44B7-B072-27DA578E13AE}"/>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318B1D8-1B81-4514-A784-8E4589740348}"/>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8140272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3E3F6-0E10-4F1B-9380-7D987B0C37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4DA887-92DE-4762-84F5-ED16355319B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50F138-D772-4897-9216-14FC0BE735E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805BF9-F4E0-426C-8D7A-4D4556BD4072}"/>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A0A27061-7BA9-43E8-8B83-9A7DF6526EE2}"/>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FF9A4F92-46A2-44FF-BEFB-79928EB884E8}"/>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67361976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D60A9-0009-4E50-847C-DB869401638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A781DF-1EEC-4811-8AD8-882ED4285F4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FAFBE0C-80AE-4704-A2C3-8ABE406E497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D4D125-152D-49C8-8FAE-DCFED16E39D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9F6CC15-A604-402D-BB02-A7B8E6B5ABD3}"/>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C53505-52A4-4B0A-9A30-1F24AF659BDE}"/>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B56D907D-5320-4585-86F6-EA2024031B7C}"/>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F43E38DE-8D83-4B45-B44F-046D337F982D}"/>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5125642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69CB8-EB38-4ADC-8C64-20F1933A1A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E5F939-A9AA-42CF-947D-D87F6A6856F7}"/>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E46547A3-2CC3-4E93-BCC4-F044103873B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A2286D7B-AB86-4D81-84C4-0FD2D00CB0AE}"/>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426283104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4A792D-BC7A-4FFC-98C4-D7F1C1594D22}"/>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6E871D31-672B-4B25-B4A2-0C8F47E64096}"/>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68571F61-A974-480C-87D6-78AE4D3EA6DE}"/>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778786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ADF6-55A5-4CD7-8C18-476BBBCEE23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BBD479A-BD2E-4A04-80B4-C6C10D89DA7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DDDB3D-53C9-426E-A06E-88FE8009BE7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7357AF-6536-4B63-B566-9C16655D881F}"/>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A3C9EC71-17BE-4807-8C5C-B1B9954FF17C}"/>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C83146C-7807-41CC-AFB1-7A946B311262}"/>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5655003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D78DD-2A34-42DA-9F0B-EC8C93E46FD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E8BB327-3CFA-4366-AD43-830552E9FEE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4B8AF1D-21B0-460C-A1D1-314ED36AB19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AE044FC-3809-4543-9EDE-B366CF4E173C}"/>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F839F78-86BF-46C2-AFE4-DE409C15F450}"/>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56BDE2C0-53CF-468E-BA5C-E73072F2A44F}"/>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64483277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7843B-041D-44D6-979B-62B51FE60A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7CAE24-2C38-4DE0-BC7D-08473DD17B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2D4C11-0241-487F-A2CD-D59EDB2F35DA}"/>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DB4C007F-1068-438D-A4F2-4E47D3754EEE}"/>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30FCFBA-A26F-48F1-B65A-0AB97D88ED6A}"/>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6159459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6B6A72-C432-4348-BC33-CC5E50DC353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E8FFDD-7EC9-434E-AFD9-B0C05B666477}"/>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1C0BD3-E85A-4302-AD5C-5EC9B624AB8F}"/>
              </a:ext>
            </a:extLst>
          </p:cNvPr>
          <p:cNvSpPr>
            <a:spLocks noGrp="1"/>
          </p:cNvSpPr>
          <p:nvPr>
            <p:ph type="dt" sz="half" idx="10"/>
          </p:nvPr>
        </p:nvSpPr>
        <p:spPr/>
        <p:txBody>
          <a:body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144CAA2-89B8-4E91-A5D9-433CEBDD0D95}"/>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FBFC6F9-A03A-45BC-BB2E-CFFD1EEDDDA0}"/>
              </a:ext>
            </a:extLst>
          </p:cNvPr>
          <p:cNvSpPr>
            <a:spLocks noGrp="1"/>
          </p:cNvSpPr>
          <p:nvPr>
            <p:ph type="sldNum" sz="quarter" idx="12"/>
          </p:nvPr>
        </p:nvSpPr>
        <p:spPr/>
        <p:txBody>
          <a:body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658999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theme" Target="../theme/theme7.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8.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951420535"/>
      </p:ext>
    </p:extLst>
  </p:cSld>
  <p:clrMap bg1="lt1" tx1="dk1" bg2="lt2" tx2="dk2" accent1="accent1" accent2="accent2" accent3="accent3" accent4="accent4" accent5="accent5" accent6="accent6" hlink="hlink" folHlink="folHlink"/>
  <p:sldLayoutIdLst>
    <p:sldLayoutId id="2147500258" r:id="rId1"/>
    <p:sldLayoutId id="2147500259" r:id="rId2"/>
    <p:sldLayoutId id="2147500260" r:id="rId3"/>
    <p:sldLayoutId id="2147500261" r:id="rId4"/>
    <p:sldLayoutId id="2147500262" r:id="rId5"/>
    <p:sldLayoutId id="2147500263" r:id="rId6"/>
    <p:sldLayoutId id="2147500264" r:id="rId7"/>
    <p:sldLayoutId id="2147500265" r:id="rId8"/>
    <p:sldLayoutId id="2147500266" r:id="rId9"/>
    <p:sldLayoutId id="2147500267" r:id="rId10"/>
    <p:sldLayoutId id="214750026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ine"/>
          <p:cNvSpPr/>
          <p:nvPr/>
        </p:nvSpPr>
        <p:spPr>
          <a:xfrm flipV="1">
            <a:off x="285750" y="698316"/>
            <a:ext cx="8572500" cy="185"/>
          </a:xfrm>
          <a:prstGeom prst="line">
            <a:avLst/>
          </a:prstGeom>
          <a:ln w="25400">
            <a:solidFill>
              <a:srgbClr val="A6AAA9"/>
            </a:solidFill>
            <a:miter lim="400000"/>
          </a:ln>
        </p:spPr>
        <p:txBody>
          <a:bodyPr lIns="35719" tIns="35719" rIns="35719" bIns="35719" anchor="ctr"/>
          <a:lstStyle/>
          <a:p>
            <a:pPr marL="0" marR="0" lvl="0" indent="0" algn="l" defTabSz="321457"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844"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3" name="Title Text"/>
          <p:cNvSpPr txBox="1">
            <a:spLocks noGrp="1"/>
          </p:cNvSpPr>
          <p:nvPr>
            <p:ph type="title"/>
          </p:nvPr>
        </p:nvSpPr>
        <p:spPr>
          <a:xfrm>
            <a:off x="285750" y="1080492"/>
            <a:ext cx="8572500" cy="50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Title Text</a:t>
            </a:r>
          </a:p>
        </p:txBody>
      </p:sp>
      <p:sp>
        <p:nvSpPr>
          <p:cNvPr id="4" name="Body Level One…"/>
          <p:cNvSpPr txBox="1">
            <a:spLocks noGrp="1"/>
          </p:cNvSpPr>
          <p:nvPr>
            <p:ph type="body" idx="1"/>
          </p:nvPr>
        </p:nvSpPr>
        <p:spPr>
          <a:xfrm>
            <a:off x="285750" y="1928812"/>
            <a:ext cx="8572500" cy="42951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8487730" y="303609"/>
            <a:ext cx="367088" cy="310278"/>
          </a:xfrm>
          <a:prstGeom prst="rect">
            <a:avLst/>
          </a:prstGeom>
          <a:ln w="12700">
            <a:miter lim="400000"/>
          </a:ln>
        </p:spPr>
        <p:txBody>
          <a:bodyPr wrap="none" lIns="50800" tIns="50800" rIns="50800" bIns="50800">
            <a:spAutoFit/>
          </a:bodyPr>
          <a:lstStyle>
            <a:lvl1pPr algn="r">
              <a:lnSpc>
                <a:spcPct val="80000"/>
              </a:lnSpc>
              <a:spcBef>
                <a:spcPts val="0"/>
              </a:spcBef>
              <a:defRPr sz="1687">
                <a:latin typeface="DIN Alternate"/>
                <a:ea typeface="DIN Alternate"/>
                <a:cs typeface="DIN Alternate"/>
                <a:sym typeface="DIN Alternate"/>
              </a:defRPr>
            </a:lvl1pPr>
          </a:lstStyle>
          <a:p>
            <a:pPr defTabSz="410751" hangingPunct="0"/>
            <a:fld id="{86CB4B4D-7CA3-9044-876B-883B54F8677D}" type="slidenum">
              <a:rPr lang="en-US" kern="0" smtClean="0">
                <a:solidFill>
                  <a:srgbClr val="838787"/>
                </a:solidFill>
              </a:rPr>
              <a:pPr defTabSz="410751" hangingPunct="0"/>
              <a:t>‹#›</a:t>
            </a:fld>
            <a:endParaRPr lang="en-US" kern="0">
              <a:solidFill>
                <a:srgbClr val="838787"/>
              </a:solidFill>
            </a:endParaRPr>
          </a:p>
        </p:txBody>
      </p:sp>
    </p:spTree>
    <p:extLst>
      <p:ext uri="{BB962C8B-B14F-4D97-AF65-F5344CB8AC3E}">
        <p14:creationId xmlns:p14="http://schemas.microsoft.com/office/powerpoint/2010/main" val="2664337365"/>
      </p:ext>
    </p:extLst>
  </p:cSld>
  <p:clrMap bg1="dk1" tx1="lt1" bg2="dk2" tx2="lt2" accent1="accent1" accent2="accent2" accent3="accent3" accent4="accent4" accent5="accent5" accent6="accent6" hlink="hlink" folHlink="folHlink"/>
  <p:sldLayoutIdLst>
    <p:sldLayoutId id="2147500270" r:id="rId1"/>
    <p:sldLayoutId id="2147500271" r:id="rId2"/>
    <p:sldLayoutId id="2147500272" r:id="rId3"/>
    <p:sldLayoutId id="2147500273" r:id="rId4"/>
    <p:sldLayoutId id="2147500274" r:id="rId5"/>
    <p:sldLayoutId id="2147500275" r:id="rId6"/>
    <p:sldLayoutId id="2147500276" r:id="rId7"/>
    <p:sldLayoutId id="2147500277" r:id="rId8"/>
    <p:sldLayoutId id="2147500278" r:id="rId9"/>
    <p:sldLayoutId id="2147500279" r:id="rId10"/>
    <p:sldLayoutId id="2147500280" r:id="rId11"/>
    <p:sldLayoutId id="2147500281" r:id="rId12"/>
    <p:sldLayoutId id="2147500282" r:id="rId13"/>
    <p:sldLayoutId id="2147500283" r:id="rId14"/>
    <p:sldLayoutId id="2147500284" r:id="rId15"/>
    <p:sldLayoutId id="2147500285" r:id="rId16"/>
  </p:sldLayoutIdLst>
  <p:transition spd="med"/>
  <p:txStyles>
    <p:titleStyle>
      <a:lvl1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1pPr>
      <a:lvl2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2pPr>
      <a:lvl3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3pPr>
      <a:lvl4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4pPr>
      <a:lvl5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5pPr>
      <a:lvl6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6pPr>
      <a:lvl7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7pPr>
      <a:lvl8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8pPr>
      <a:lvl9pPr marL="0" marR="0" indent="0" algn="l" defTabSz="410751" rtl="0" latinLnBrk="0">
        <a:lnSpc>
          <a:spcPct val="80000"/>
        </a:lnSpc>
        <a:spcBef>
          <a:spcPts val="1969"/>
        </a:spcBef>
        <a:spcAft>
          <a:spcPts val="0"/>
        </a:spcAft>
        <a:buClrTx/>
        <a:buSzTx/>
        <a:buFontTx/>
        <a:buNone/>
        <a:tabLst/>
        <a:defRPr sz="4219" b="0" i="0" u="none" strike="noStrike" cap="all" spc="0" baseline="0">
          <a:ln>
            <a:noFill/>
          </a:ln>
          <a:solidFill>
            <a:schemeClr val="accent1"/>
          </a:solidFill>
          <a:uFillTx/>
          <a:latin typeface="+mn-lt"/>
          <a:ea typeface="+mn-ea"/>
          <a:cs typeface="+mn-cs"/>
          <a:sym typeface="DIN Condensed"/>
        </a:defRPr>
      </a:lvl9pPr>
    </p:titleStyle>
    <p:bodyStyle>
      <a:lvl1pPr marL="312528"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1pPr>
      <a:lvl2pPr marL="625056"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2pPr>
      <a:lvl3pPr marL="937584"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3pPr>
      <a:lvl4pPr marL="1250112"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4pPr>
      <a:lvl5pPr marL="1562640"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5pPr>
      <a:lvl6pPr marL="1875168"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6pPr>
      <a:lvl7pPr marL="2187696"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7pPr>
      <a:lvl8pPr marL="2500224"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8pPr>
      <a:lvl9pPr marL="2812752" marR="0" indent="-312528" algn="l" defTabSz="410751" latinLnBrk="0">
        <a:lnSpc>
          <a:spcPct val="100000"/>
        </a:lnSpc>
        <a:spcBef>
          <a:spcPts val="1969"/>
        </a:spcBef>
        <a:spcAft>
          <a:spcPts val="0"/>
        </a:spcAft>
        <a:buClr>
          <a:schemeClr val="accent1">
            <a:satOff val="-4060"/>
          </a:schemeClr>
        </a:buClr>
        <a:buSzPct val="104999"/>
        <a:buFont typeface="Avenir Next"/>
        <a:buChar char="‣"/>
        <a:tabLst/>
        <a:defRPr sz="2391" b="0" i="0" u="none" strike="noStrike" cap="none" spc="0" baseline="0">
          <a:ln>
            <a:noFill/>
          </a:ln>
          <a:solidFill>
            <a:srgbClr val="838787"/>
          </a:solidFill>
          <a:uFillTx/>
          <a:latin typeface="Avenir Next Medium"/>
          <a:ea typeface="Avenir Next Medium"/>
          <a:cs typeface="Avenir Next Medium"/>
          <a:sym typeface="Avenir Next Medium"/>
        </a:defRPr>
      </a:lvl9pPr>
    </p:bodyStyle>
    <p:otherStyle>
      <a:lvl1pPr marL="0" marR="0" indent="0"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1pPr>
      <a:lvl2pPr marL="0" marR="0" indent="160729"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2pPr>
      <a:lvl3pPr marL="0" marR="0" indent="321457"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3pPr>
      <a:lvl4pPr marL="0" marR="0" indent="482186"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4pPr>
      <a:lvl5pPr marL="0" marR="0" indent="642915"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5pPr>
      <a:lvl6pPr marL="0" marR="0" indent="803643"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6pPr>
      <a:lvl7pPr marL="0" marR="0" indent="964372"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7pPr>
      <a:lvl8pPr marL="0" marR="0" indent="1125101"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8pPr>
      <a:lvl9pPr marL="0" marR="0" indent="1285829" algn="r" defTabSz="410751" latinLnBrk="0">
        <a:lnSpc>
          <a:spcPct val="80000"/>
        </a:lnSpc>
        <a:spcBef>
          <a:spcPts val="0"/>
        </a:spcBef>
        <a:spcAft>
          <a:spcPts val="0"/>
        </a:spcAft>
        <a:buClrTx/>
        <a:buSzTx/>
        <a:buFontTx/>
        <a:buNone/>
        <a:tabLst/>
        <a:defRPr sz="1687" b="0" i="0" u="none" strike="noStrike" cap="none" spc="0" baseline="0">
          <a:ln>
            <a:noFill/>
          </a:ln>
          <a:solidFill>
            <a:schemeClr val="tx1"/>
          </a:solidFill>
          <a:uFillTx/>
          <a:latin typeface="+mn-lt"/>
          <a:ea typeface="+mn-ea"/>
          <a:cs typeface="+mn-cs"/>
          <a:sym typeface="DIN Alternate"/>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697E3-3758-447F-B360-B7575EE0B8E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8EDBCA-B8D9-4D60-9FB4-6A687EA5296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E9514D-5535-4B93-B256-EFBD837687A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8E16FFE7-5AD9-40B5-8BC1-FD85031859DB}" type="datetimeFigureOut">
              <a:rPr lang="en-US" smtClean="0">
                <a:solidFill>
                  <a:prstClr val="black">
                    <a:tint val="75000"/>
                  </a:prstClr>
                </a:solidFill>
              </a:rPr>
              <a:pPr defTabSz="685800"/>
              <a:t>5/20/2019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B78817D-12F3-4BE2-AA24-ACC7A53B34A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F997B98-813A-4B46-88FE-5DFD186068C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4E57BC54-37C9-4126-9FEA-5A9346BB1DE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251141893"/>
      </p:ext>
    </p:extLst>
  </p:cSld>
  <p:clrMap bg1="lt1" tx1="dk1" bg2="lt2" tx2="dk2" accent1="accent1" accent2="accent2" accent3="accent3" accent4="accent4" accent5="accent5" accent6="accent6" hlink="hlink" folHlink="folHlink"/>
  <p:sldLayoutIdLst>
    <p:sldLayoutId id="2147500287" r:id="rId1"/>
    <p:sldLayoutId id="2147500288" r:id="rId2"/>
    <p:sldLayoutId id="2147500289" r:id="rId3"/>
    <p:sldLayoutId id="2147500290" r:id="rId4"/>
    <p:sldLayoutId id="2147500291" r:id="rId5"/>
    <p:sldLayoutId id="2147500292" r:id="rId6"/>
    <p:sldLayoutId id="2147500293" r:id="rId7"/>
    <p:sldLayoutId id="2147500294" r:id="rId8"/>
    <p:sldLayoutId id="2147500295" r:id="rId9"/>
    <p:sldLayoutId id="2147500296" r:id="rId10"/>
    <p:sldLayoutId id="214750029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83.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394105"/>
            <a:ext cx="9144000" cy="187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0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3194933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98" y="-66674"/>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1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Charis SIL" panose="02000500060000020004" pitchFamily="2" charset="0"/>
              </a:rPr>
              <a:t>YOUR</a:t>
            </a:r>
            <a:r>
              <a:rPr kumimoji="1" lang="zh-TW" altLang="en-US" sz="4000" b="1" noProof="0" dirty="0" smtClean="0">
                <a:solidFill>
                  <a:srgbClr val="FFFFFF"/>
                </a:solidFill>
                <a:latin typeface="Century" panose="02040604050505020304" pitchFamily="18" charset="0"/>
                <a:ea typeface="DFKai-SB" panose="03000509000000000000" pitchFamily="65" charset="-120"/>
                <a:cs typeface="Charis SIL" panose="02000500060000020004" pitchFamily="2" charset="0"/>
              </a:rPr>
              <a:t> </a:t>
            </a:r>
            <a:r>
              <a:rPr kumimoji="1" lang="en-US" altLang="zh-TW" sz="4000" b="1" dirty="0" smtClean="0">
                <a:solidFill>
                  <a:srgbClr val="FFFFFF"/>
                </a:solidFill>
                <a:latin typeface="Century" panose="02040604050505020304" pitchFamily="18" charset="0"/>
                <a:ea typeface="DFKai-SB" panose="03000509000000000000" pitchFamily="65" charset="-120"/>
                <a:cs typeface="Charis SIL" panose="02000500060000020004" pitchFamily="2" charset="0"/>
              </a:rPr>
              <a:t>STORY,  GOD’S GLORY</a:t>
            </a: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zh-TW" altLang="en-US" sz="6000" b="1" i="0" u="none" strike="noStrike" kern="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Charis SIL" panose="02000500060000020004" pitchFamily="2" charset="0"/>
              </a:rPr>
              <a:t>你的故事，　神的榮耀</a:t>
            </a:r>
            <a:endParaRPr kumimoji="1" lang="en-US" altLang="zh-TW" sz="6000" b="1" i="0" u="none" strike="noStrike" kern="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0" lang="en-US" altLang="zh-TW" sz="8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lang="en-US" altLang="zh-TW" sz="1400" b="1" kern="0" dirty="0">
              <a:solidFill>
                <a:prstClr val="white"/>
              </a:solidFill>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3600" b="1" kern="0" dirty="0" smtClean="0">
                <a:solidFill>
                  <a:prstClr val="white"/>
                </a:solidFill>
                <a:latin typeface="Century" panose="02040604050505020304" pitchFamily="18" charset="0"/>
                <a:ea typeface="DFKai-SB" panose="03000509000000000000" pitchFamily="65" charset="-120"/>
                <a:cs typeface="Arial" charset="0"/>
              </a:rPr>
              <a:t>Pastor Joshua Jen</a:t>
            </a:r>
            <a:endParaRPr kumimoji="0" lang="en-US" altLang="zh-TW" sz="3600" b="1" i="0" u="none" strike="noStrike" kern="0" cap="none" spc="0" normalizeH="0" baseline="0" noProof="0" dirty="0">
              <a:ln>
                <a:noFill/>
              </a:ln>
              <a:solidFill>
                <a:prstClr val="white"/>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May </a:t>
            </a:r>
            <a:r>
              <a:rPr lang="en-US" altLang="zh-TW" b="1" kern="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19</a:t>
            </a:r>
            <a:r>
              <a:rPr kumimoji="0" lang="en-US" altLang="zh-TW"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2019</a:t>
            </a:r>
            <a:endParaRPr kumimoji="0" lang="en-US" altLang="zh-TW"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952134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3">
            <a:extLst>
              <a:ext uri="{FF2B5EF4-FFF2-40B4-BE49-F238E27FC236}">
                <a16:creationId xmlns:a16="http://schemas.microsoft.com/office/drawing/2014/main" id="{F76C7683-0ADF-4E8F-B179-858DACA33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531268" y="3489723"/>
            <a:ext cx="5319161" cy="222587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2" name="Title 1">
            <a:extLst>
              <a:ext uri="{FF2B5EF4-FFF2-40B4-BE49-F238E27FC236}">
                <a16:creationId xmlns:a16="http://schemas.microsoft.com/office/drawing/2014/main" id="{E5425AB6-C4A3-4558-A5C9-E91D1FD239EB}"/>
              </a:ext>
            </a:extLst>
          </p:cNvPr>
          <p:cNvSpPr>
            <a:spLocks noGrp="1"/>
          </p:cNvSpPr>
          <p:nvPr>
            <p:ph type="ctrTitle"/>
          </p:nvPr>
        </p:nvSpPr>
        <p:spPr>
          <a:xfrm>
            <a:off x="3766366" y="3716965"/>
            <a:ext cx="4848965" cy="1137011"/>
          </a:xfrm>
        </p:spPr>
        <p:txBody>
          <a:bodyPr>
            <a:normAutofit/>
          </a:bodyPr>
          <a:lstStyle/>
          <a:p>
            <a:r>
              <a:rPr lang="en-US" sz="3600" dirty="0">
                <a:solidFill>
                  <a:srgbClr val="FFFFFF"/>
                </a:solidFill>
              </a:rPr>
              <a:t>Pastor Josh Jen</a:t>
            </a:r>
            <a:br>
              <a:rPr lang="en-US" sz="3600" dirty="0">
                <a:solidFill>
                  <a:srgbClr val="FFFFFF"/>
                </a:solidFill>
              </a:rPr>
            </a:br>
            <a:r>
              <a:rPr lang="en-US" sz="2100" dirty="0" err="1">
                <a:solidFill>
                  <a:srgbClr val="FFFFFF"/>
                </a:solidFill>
              </a:rPr>
              <a:t>RockPoint</a:t>
            </a:r>
            <a:r>
              <a:rPr lang="en-US" sz="2100" dirty="0">
                <a:solidFill>
                  <a:srgbClr val="FFFFFF"/>
                </a:solidFill>
              </a:rPr>
              <a:t> Church, Newberg</a:t>
            </a:r>
          </a:p>
        </p:txBody>
      </p:sp>
      <p:sp>
        <p:nvSpPr>
          <p:cNvPr id="3" name="Subtitle 2">
            <a:extLst>
              <a:ext uri="{FF2B5EF4-FFF2-40B4-BE49-F238E27FC236}">
                <a16:creationId xmlns:a16="http://schemas.microsoft.com/office/drawing/2014/main" id="{A6B7575B-499F-43B0-B45B-2FA3770C06D0}"/>
              </a:ext>
            </a:extLst>
          </p:cNvPr>
          <p:cNvSpPr>
            <a:spLocks noGrp="1"/>
          </p:cNvSpPr>
          <p:nvPr>
            <p:ph type="subTitle" idx="1"/>
          </p:nvPr>
        </p:nvSpPr>
        <p:spPr>
          <a:xfrm>
            <a:off x="3766366" y="5020177"/>
            <a:ext cx="4848965" cy="451913"/>
          </a:xfrm>
        </p:spPr>
        <p:txBody>
          <a:bodyPr>
            <a:normAutofit/>
          </a:bodyPr>
          <a:lstStyle/>
          <a:p>
            <a:r>
              <a:rPr lang="en-US" i="1" dirty="0">
                <a:solidFill>
                  <a:srgbClr val="FFFF00"/>
                </a:solidFill>
              </a:rPr>
              <a:t>When he went on Advent 2009</a:t>
            </a:r>
          </a:p>
        </p:txBody>
      </p:sp>
      <p:pic>
        <p:nvPicPr>
          <p:cNvPr id="9" name="Picture 8" descr="A group of people sitting at a table eating food&#10;&#10;Description automatically generated">
            <a:extLst>
              <a:ext uri="{FF2B5EF4-FFF2-40B4-BE49-F238E27FC236}">
                <a16:creationId xmlns:a16="http://schemas.microsoft.com/office/drawing/2014/main" id="{2981D626-9DCC-45FF-88B3-D53EDC5919F3}"/>
              </a:ext>
            </a:extLst>
          </p:cNvPr>
          <p:cNvPicPr>
            <a:picLocks noChangeAspect="1"/>
          </p:cNvPicPr>
          <p:nvPr/>
        </p:nvPicPr>
        <p:blipFill rotWithShape="1">
          <a:blip r:embed="rId2">
            <a:extLst>
              <a:ext uri="{28A0092B-C50C-407E-A947-70E740481C1C}">
                <a14:useLocalDpi xmlns:a14="http://schemas.microsoft.com/office/drawing/2010/main" val="0"/>
              </a:ext>
            </a:extLst>
          </a:blip>
          <a:srcRect t="16184" r="-1" b="12894"/>
          <a:stretch/>
        </p:blipFill>
        <p:spPr>
          <a:xfrm>
            <a:off x="238226" y="1098550"/>
            <a:ext cx="3120339" cy="1659731"/>
          </a:xfrm>
          <a:prstGeom prst="rect">
            <a:avLst/>
          </a:prstGeom>
        </p:spPr>
      </p:pic>
      <p:cxnSp>
        <p:nvCxnSpPr>
          <p:cNvPr id="21" name="Straight Connector 15">
            <a:extLst>
              <a:ext uri="{FF2B5EF4-FFF2-40B4-BE49-F238E27FC236}">
                <a16:creationId xmlns:a16="http://schemas.microsoft.com/office/drawing/2014/main" id="{BC103F2A-EFED-4C13-AA7D-78D955ABCD9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53715" y="4939565"/>
            <a:ext cx="48006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descr="A group of people posing for a photo&#10;&#10;Description automatically generated">
            <a:extLst>
              <a:ext uri="{FF2B5EF4-FFF2-40B4-BE49-F238E27FC236}">
                <a16:creationId xmlns:a16="http://schemas.microsoft.com/office/drawing/2014/main" id="{C0C07A52-FE5D-4A17-9796-5EAADCE0BFE4}"/>
              </a:ext>
            </a:extLst>
          </p:cNvPr>
          <p:cNvPicPr>
            <a:picLocks noChangeAspect="1"/>
          </p:cNvPicPr>
          <p:nvPr/>
        </p:nvPicPr>
        <p:blipFill rotWithShape="1">
          <a:blip r:embed="rId3">
            <a:extLst>
              <a:ext uri="{28A0092B-C50C-407E-A947-70E740481C1C}">
                <a14:useLocalDpi xmlns:a14="http://schemas.microsoft.com/office/drawing/2010/main" val="0"/>
              </a:ext>
            </a:extLst>
          </a:blip>
          <a:srcRect l="421" r="18333" b="-2"/>
          <a:stretch/>
        </p:blipFill>
        <p:spPr>
          <a:xfrm>
            <a:off x="238226" y="2878931"/>
            <a:ext cx="3120339" cy="2880519"/>
          </a:xfrm>
          <a:prstGeom prst="rect">
            <a:avLst/>
          </a:prstGeom>
        </p:spPr>
      </p:pic>
      <p:pic>
        <p:nvPicPr>
          <p:cNvPr id="7" name="Picture 6" descr="A group of people sitting at a table with food&#10;&#10;Description automatically generated">
            <a:extLst>
              <a:ext uri="{FF2B5EF4-FFF2-40B4-BE49-F238E27FC236}">
                <a16:creationId xmlns:a16="http://schemas.microsoft.com/office/drawing/2014/main" id="{9A3B13DB-121D-426A-942F-DB7B20439889}"/>
              </a:ext>
            </a:extLst>
          </p:cNvPr>
          <p:cNvPicPr>
            <a:picLocks noChangeAspect="1"/>
          </p:cNvPicPr>
          <p:nvPr/>
        </p:nvPicPr>
        <p:blipFill rotWithShape="1">
          <a:blip r:embed="rId4">
            <a:extLst>
              <a:ext uri="{28A0092B-C50C-407E-A947-70E740481C1C}">
                <a14:useLocalDpi xmlns:a14="http://schemas.microsoft.com/office/drawing/2010/main" val="0"/>
              </a:ext>
            </a:extLst>
          </a:blip>
          <a:srcRect t="19299" r="-2" b="25586"/>
          <a:stretch/>
        </p:blipFill>
        <p:spPr>
          <a:xfrm>
            <a:off x="3490723" y="1098550"/>
            <a:ext cx="5417534" cy="2239364"/>
          </a:xfrm>
          <a:prstGeom prst="rect">
            <a:avLst/>
          </a:prstGeom>
        </p:spPr>
      </p:pic>
    </p:spTree>
    <p:extLst>
      <p:ext uri="{BB962C8B-B14F-4D97-AF65-F5344CB8AC3E}">
        <p14:creationId xmlns:p14="http://schemas.microsoft.com/office/powerpoint/2010/main" val="4144864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God’s Glory"/>
          <p:cNvSpPr txBox="1">
            <a:spLocks noGrp="1"/>
          </p:cNvSpPr>
          <p:nvPr>
            <p:ph type="ctrTitle"/>
          </p:nvPr>
        </p:nvSpPr>
        <p:spPr>
          <a:prstGeom prst="rect">
            <a:avLst/>
          </a:prstGeom>
        </p:spPr>
        <p:txBody>
          <a:bodyPr>
            <a:noAutofit/>
          </a:bodyPr>
          <a:lstStyle>
            <a:lvl1pPr>
              <a:defRPr sz="13000"/>
            </a:lvl1pPr>
          </a:lstStyle>
          <a:p>
            <a:r>
              <a:rPr sz="7200" dirty="0"/>
              <a:t>God’s Glory</a:t>
            </a:r>
          </a:p>
        </p:txBody>
      </p:sp>
      <p:sp>
        <p:nvSpPr>
          <p:cNvPr id="167" name="Your Story"/>
          <p:cNvSpPr txBox="1">
            <a:spLocks noGrp="1"/>
          </p:cNvSpPr>
          <p:nvPr>
            <p:ph type="subTitle" sz="quarter" idx="1"/>
          </p:nvPr>
        </p:nvSpPr>
        <p:spPr>
          <a:xfrm>
            <a:off x="340783" y="1256242"/>
            <a:ext cx="8572500" cy="1268016"/>
          </a:xfrm>
          <a:prstGeom prst="rect">
            <a:avLst/>
          </a:prstGeom>
        </p:spPr>
        <p:txBody>
          <a:bodyPr>
            <a:normAutofit/>
          </a:bodyPr>
          <a:lstStyle>
            <a:lvl1pPr>
              <a:defRPr sz="7500"/>
            </a:lvl1pPr>
          </a:lstStyle>
          <a:p>
            <a:r>
              <a:rPr sz="6600" dirty="0"/>
              <a:t>Your Story </a:t>
            </a:r>
          </a:p>
        </p:txBody>
      </p:sp>
    </p:spTree>
    <p:extLst>
      <p:ext uri="{BB962C8B-B14F-4D97-AF65-F5344CB8AC3E}">
        <p14:creationId xmlns:p14="http://schemas.microsoft.com/office/powerpoint/2010/main" val="126680618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your story, God’s glory"/>
          <p:cNvSpPr txBox="1">
            <a:spLocks noGrp="1"/>
          </p:cNvSpPr>
          <p:nvPr>
            <p:ph type="body" idx="13"/>
          </p:nvPr>
        </p:nvSpPr>
        <p:spPr>
          <a:prstGeom prst="rect">
            <a:avLst/>
          </a:prstGeom>
        </p:spPr>
        <p:txBody>
          <a:bodyPr/>
          <a:lstStyle/>
          <a:p>
            <a:r>
              <a:t>your story, God’s glory</a:t>
            </a:r>
          </a:p>
        </p:txBody>
      </p:sp>
      <p:sp>
        <p:nvSpPr>
          <p:cNvPr id="170" name="1 Corinthians 1:26 -31"/>
          <p:cNvSpPr txBox="1">
            <a:spLocks noGrp="1"/>
          </p:cNvSpPr>
          <p:nvPr>
            <p:ph type="title"/>
          </p:nvPr>
        </p:nvSpPr>
        <p:spPr>
          <a:prstGeom prst="rect">
            <a:avLst/>
          </a:prstGeom>
        </p:spPr>
        <p:txBody>
          <a:bodyPr>
            <a:normAutofit fontScale="90000"/>
          </a:bodyPr>
          <a:lstStyle>
            <a:lvl1pPr defTabSz="467359">
              <a:spcBef>
                <a:spcPts val="2200"/>
              </a:spcBef>
              <a:defRPr sz="4800"/>
            </a:lvl1pPr>
          </a:lstStyle>
          <a:p>
            <a:r>
              <a:t>1 Corinthians 1:26 -31</a:t>
            </a:r>
          </a:p>
        </p:txBody>
      </p:sp>
      <p:sp>
        <p:nvSpPr>
          <p:cNvPr id="171" name="26 Brothers and sisters, think of what you were when you were called. Not many of you were wise by human standards; not many were influential; not many were of noble birth. 27 But God chose the foolish things of the world to shame the wise; God chose the weak things of the world to shame the strong. 28 God chose the lowly things of this world and the despised things—and the things that are not—to nullify the things that are, 29 so that no one may boast before him. 30 It is because of him that you are in Christ Jesus, who has become for us wisdom from God—that is, our righteousness, holiness and redemption. 31 Therefore, as it is written: “Let the one who boasts boast in the Lord.”"/>
          <p:cNvSpPr txBox="1">
            <a:spLocks noGrp="1"/>
          </p:cNvSpPr>
          <p:nvPr>
            <p:ph type="body" idx="1"/>
          </p:nvPr>
        </p:nvSpPr>
        <p:spPr>
          <a:prstGeom prst="rect">
            <a:avLst/>
          </a:prstGeom>
        </p:spPr>
        <p:txBody>
          <a:bodyPr>
            <a:normAutofit fontScale="85000" lnSpcReduction="20000"/>
          </a:bodyPr>
          <a:lstStyle>
            <a:lvl1pPr marL="400050" indent="-400050" defTabSz="525779">
              <a:spcBef>
                <a:spcPts val="2500"/>
              </a:spcBef>
              <a:defRPr sz="3059">
                <a:solidFill>
                  <a:srgbClr val="FFFFFF"/>
                </a:solidFill>
              </a:defRPr>
            </a:lvl1pPr>
          </a:lstStyle>
          <a:p>
            <a:r>
              <a:t>26 Brothers and sisters, think of what you were when you were called. Not many of you were wise by human standards; not many were influential; not many were of noble birth. 27 But God chose the foolish things of the world to shame the wise; God chose the weak things of the world to shame the strong. 28 God chose the lowly things of this world and the despised things—and the things that are not—to nullify the things that are, 29 so that no one may boast before him. 30 It is because of him that you are in Christ Jesus, who has become for us wisdom from God—that is, our righteousness, holiness and redemption. 31 Therefore, as it is written: “Let the one who boasts boast in the Lord.”</a:t>
            </a:r>
          </a:p>
        </p:txBody>
      </p:sp>
    </p:spTree>
    <p:extLst>
      <p:ext uri="{BB962C8B-B14F-4D97-AF65-F5344CB8AC3E}">
        <p14:creationId xmlns:p14="http://schemas.microsoft.com/office/powerpoint/2010/main" val="165200107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41577" y="51073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5906" y="636310"/>
            <a:ext cx="8936566" cy="6186309"/>
          </a:xfrm>
          <a:prstGeom prst="rect">
            <a:avLst/>
          </a:prstGeom>
        </p:spPr>
        <p:txBody>
          <a:bodyPr wrap="square">
            <a:spAutoFit/>
          </a:bodyPr>
          <a:lstStyle/>
          <a:p>
            <a:pPr lvl="0" defTabSz="914400" fontAlgn="base">
              <a:spcBef>
                <a:spcPct val="0"/>
              </a:spcBef>
              <a:spcAft>
                <a:spcPct val="0"/>
              </a:spcAft>
              <a:defRPr/>
            </a:pPr>
            <a:r>
              <a:rPr kumimoji="1" lang="en-US" altLang="zh-TW" sz="3600" b="1" dirty="0" smtClean="0">
                <a:solidFill>
                  <a:srgbClr val="FFFFFF"/>
                </a:solidFill>
                <a:latin typeface="DFKai-SB" panose="03000509000000000000" pitchFamily="65" charset="-120"/>
                <a:ea typeface="DFKai-SB" panose="03000509000000000000" pitchFamily="65" charset="-120"/>
              </a:rPr>
              <a:t>26</a:t>
            </a:r>
            <a:r>
              <a:rPr kumimoji="1" lang="zh-TW" altLang="en-US" sz="3600" b="1" dirty="0" smtClean="0">
                <a:solidFill>
                  <a:srgbClr val="FFFFFF"/>
                </a:solidFill>
                <a:latin typeface="DFKai-SB" panose="03000509000000000000" pitchFamily="65" charset="-120"/>
                <a:ea typeface="DFKai-SB" panose="03000509000000000000" pitchFamily="65" charset="-120"/>
              </a:rPr>
              <a:t>  弟</a:t>
            </a:r>
            <a:r>
              <a:rPr kumimoji="1" lang="zh-TW" altLang="en-US" sz="3600" b="1" dirty="0">
                <a:solidFill>
                  <a:srgbClr val="FFFFFF"/>
                </a:solidFill>
                <a:latin typeface="DFKai-SB" panose="03000509000000000000" pitchFamily="65" charset="-120"/>
                <a:ea typeface="DFKai-SB" panose="03000509000000000000" pitchFamily="65" charset="-120"/>
              </a:rPr>
              <a:t>兄們哪，可見你們蒙召的，按著肉體有智慧的不多，有能力的不多，有尊貴的也不多。 </a:t>
            </a:r>
            <a:r>
              <a:rPr kumimoji="1" lang="en-US" altLang="zh-TW" sz="3600" b="1" dirty="0" smtClean="0">
                <a:solidFill>
                  <a:srgbClr val="FFFFFF"/>
                </a:solidFill>
                <a:latin typeface="DFKai-SB" panose="03000509000000000000" pitchFamily="65" charset="-120"/>
                <a:ea typeface="DFKai-SB" panose="03000509000000000000" pitchFamily="65" charset="-120"/>
              </a:rPr>
              <a:t>27</a:t>
            </a:r>
            <a:r>
              <a:rPr kumimoji="1" lang="zh-TW" altLang="en-US" sz="3600" b="1" dirty="0">
                <a:solidFill>
                  <a:srgbClr val="FFFFFF"/>
                </a:solidFill>
                <a:latin typeface="DFKai-SB" panose="03000509000000000000" pitchFamily="65" charset="-120"/>
                <a:ea typeface="DFKai-SB" panose="03000509000000000000" pitchFamily="65" charset="-120"/>
              </a:rPr>
              <a:t>　神卻揀選了世上愚拙的，叫有智慧的羞愧；又揀選了世上軟弱的，叫那強壯的羞愧。 </a:t>
            </a:r>
            <a:r>
              <a:rPr kumimoji="1" lang="en-US" altLang="zh-TW" sz="3600" b="1" dirty="0">
                <a:solidFill>
                  <a:srgbClr val="FFFFFF"/>
                </a:solidFill>
                <a:latin typeface="DFKai-SB" panose="03000509000000000000" pitchFamily="65" charset="-120"/>
                <a:ea typeface="DFKai-SB" panose="03000509000000000000" pitchFamily="65" charset="-120"/>
              </a:rPr>
              <a:t>28 </a:t>
            </a:r>
            <a:r>
              <a:rPr kumimoji="1" lang="zh-TW" altLang="en-US" sz="3600" b="1" dirty="0">
                <a:solidFill>
                  <a:srgbClr val="FFFFFF"/>
                </a:solidFill>
                <a:latin typeface="DFKai-SB" panose="03000509000000000000" pitchFamily="65" charset="-120"/>
                <a:ea typeface="DFKai-SB" panose="03000509000000000000" pitchFamily="65" charset="-120"/>
              </a:rPr>
              <a:t>　神也揀選了世上卑賤的，被人厭惡的，以及那無有的，為要廢掉那有的， </a:t>
            </a:r>
            <a:r>
              <a:rPr kumimoji="1" lang="en-US" altLang="zh-TW" sz="3600" b="1" dirty="0">
                <a:solidFill>
                  <a:srgbClr val="FFFFFF"/>
                </a:solidFill>
                <a:latin typeface="DFKai-SB" panose="03000509000000000000" pitchFamily="65" charset="-120"/>
                <a:ea typeface="DFKai-SB" panose="03000509000000000000" pitchFamily="65" charset="-120"/>
              </a:rPr>
              <a:t>29 </a:t>
            </a:r>
            <a:r>
              <a:rPr kumimoji="1" lang="zh-TW" altLang="en-US" sz="3600" b="1" dirty="0">
                <a:solidFill>
                  <a:srgbClr val="FFFFFF"/>
                </a:solidFill>
                <a:latin typeface="DFKai-SB" panose="03000509000000000000" pitchFamily="65" charset="-120"/>
                <a:ea typeface="DFKai-SB" panose="03000509000000000000" pitchFamily="65" charset="-120"/>
              </a:rPr>
              <a:t>使一切有血氣的，在　神面前一個也不能自誇。 </a:t>
            </a:r>
            <a:r>
              <a:rPr kumimoji="1" lang="en-US" altLang="zh-TW" sz="3600" b="1" dirty="0">
                <a:solidFill>
                  <a:srgbClr val="FFFFFF"/>
                </a:solidFill>
                <a:latin typeface="DFKai-SB" panose="03000509000000000000" pitchFamily="65" charset="-120"/>
                <a:ea typeface="DFKai-SB" panose="03000509000000000000" pitchFamily="65" charset="-120"/>
              </a:rPr>
              <a:t>30 </a:t>
            </a:r>
            <a:r>
              <a:rPr kumimoji="1" lang="zh-TW" altLang="en-US" sz="3600" b="1" dirty="0">
                <a:solidFill>
                  <a:srgbClr val="FFFFFF"/>
                </a:solidFill>
                <a:latin typeface="DFKai-SB" panose="03000509000000000000" pitchFamily="65" charset="-120"/>
                <a:ea typeface="DFKai-SB" panose="03000509000000000000" pitchFamily="65" charset="-120"/>
              </a:rPr>
              <a:t>但你們得在基督耶穌裡是本乎　神，　神又使他成為我們的智慧、公義、聖潔、救贖。 </a:t>
            </a:r>
            <a:r>
              <a:rPr kumimoji="1" lang="en-US" altLang="zh-TW" sz="3600" b="1" dirty="0">
                <a:solidFill>
                  <a:srgbClr val="FFFFFF"/>
                </a:solidFill>
                <a:latin typeface="DFKai-SB" panose="03000509000000000000" pitchFamily="65" charset="-120"/>
                <a:ea typeface="DFKai-SB" panose="03000509000000000000" pitchFamily="65" charset="-120"/>
              </a:rPr>
              <a:t>31 </a:t>
            </a:r>
            <a:r>
              <a:rPr kumimoji="1" lang="zh-TW" altLang="en-US" sz="3600" b="1" dirty="0">
                <a:solidFill>
                  <a:srgbClr val="FFFFFF"/>
                </a:solidFill>
                <a:latin typeface="DFKai-SB" panose="03000509000000000000" pitchFamily="65" charset="-120"/>
                <a:ea typeface="DFKai-SB" panose="03000509000000000000" pitchFamily="65" charset="-120"/>
              </a:rPr>
              <a:t>如經上所記：「誇口的，當指著主誇口。</a:t>
            </a:r>
            <a:r>
              <a:rPr kumimoji="1" lang="zh-TW" altLang="en-US" sz="3600" b="1" dirty="0" smtClean="0">
                <a:solidFill>
                  <a:srgbClr val="FFFFFF"/>
                </a:solidFill>
                <a:latin typeface="DFKai-SB" panose="03000509000000000000" pitchFamily="65" charset="-120"/>
                <a:ea typeface="DFKai-SB" panose="03000509000000000000" pitchFamily="65" charset="-120"/>
              </a:rPr>
              <a:t>」  </a:t>
            </a:r>
            <a:r>
              <a:rPr kumimoji="1" lang="en-US" altLang="zh-TW" sz="3600" b="1" dirty="0" smtClean="0">
                <a:solidFill>
                  <a:srgbClr val="FFFFFF"/>
                </a:solidFill>
                <a:latin typeface="DFKai-SB" panose="03000509000000000000" pitchFamily="65" charset="-120"/>
                <a:ea typeface="DFKai-SB" panose="03000509000000000000" pitchFamily="65" charset="-120"/>
              </a:rPr>
              <a:t>(</a:t>
            </a:r>
            <a:r>
              <a:rPr kumimoji="1" lang="zh-TW" altLang="en-US" sz="3600" b="1" dirty="0" smtClean="0">
                <a:solidFill>
                  <a:srgbClr val="FFFFFF"/>
                </a:solidFill>
                <a:latin typeface="DFKai-SB" panose="03000509000000000000" pitchFamily="65" charset="-120"/>
                <a:ea typeface="DFKai-SB" panose="03000509000000000000" pitchFamily="65" charset="-120"/>
              </a:rPr>
              <a:t>林前 </a:t>
            </a:r>
            <a:r>
              <a:rPr kumimoji="1" lang="en-US" altLang="zh-TW" sz="3600" b="1" dirty="0" smtClean="0">
                <a:solidFill>
                  <a:srgbClr val="FFFFFF"/>
                </a:solidFill>
                <a:latin typeface="DFKai-SB" panose="03000509000000000000" pitchFamily="65" charset="-120"/>
                <a:ea typeface="DFKai-SB" panose="03000509000000000000" pitchFamily="65" charset="-120"/>
              </a:rPr>
              <a:t>1:26-31)</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7805756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your story, God’s glory"/>
          <p:cNvSpPr txBox="1">
            <a:spLocks noGrp="1"/>
          </p:cNvSpPr>
          <p:nvPr>
            <p:ph type="body" idx="13"/>
          </p:nvPr>
        </p:nvSpPr>
        <p:spPr>
          <a:prstGeom prst="rect">
            <a:avLst/>
          </a:prstGeom>
        </p:spPr>
        <p:txBody>
          <a:bodyPr/>
          <a:lstStyle/>
          <a:p>
            <a:r>
              <a:t>your story, God’s glory</a:t>
            </a:r>
          </a:p>
        </p:txBody>
      </p:sp>
      <p:sp>
        <p:nvSpPr>
          <p:cNvPr id="174" name="God does not need you"/>
          <p:cNvSpPr txBox="1">
            <a:spLocks noGrp="1"/>
          </p:cNvSpPr>
          <p:nvPr>
            <p:ph type="title"/>
          </p:nvPr>
        </p:nvSpPr>
        <p:spPr>
          <a:prstGeom prst="rect">
            <a:avLst/>
          </a:prstGeom>
        </p:spPr>
        <p:txBody>
          <a:bodyPr>
            <a:normAutofit fontScale="90000"/>
          </a:bodyPr>
          <a:lstStyle>
            <a:lvl1pPr defTabSz="303783">
              <a:spcBef>
                <a:spcPts val="1400"/>
              </a:spcBef>
              <a:defRPr sz="4783"/>
            </a:lvl1pPr>
          </a:lstStyle>
          <a:p>
            <a:r>
              <a:t>God does not need you</a:t>
            </a:r>
          </a:p>
        </p:txBody>
      </p:sp>
      <p:sp>
        <p:nvSpPr>
          <p:cNvPr id="175" name="1 Corinthians 1:26…"/>
          <p:cNvSpPr txBox="1">
            <a:spLocks noGrp="1"/>
          </p:cNvSpPr>
          <p:nvPr>
            <p:ph type="body" idx="1"/>
          </p:nvPr>
        </p:nvSpPr>
        <p:spPr>
          <a:xfrm>
            <a:off x="198967" y="1780644"/>
            <a:ext cx="8864599" cy="4975755"/>
          </a:xfrm>
          <a:prstGeom prst="rect">
            <a:avLst/>
          </a:prstGeom>
        </p:spPr>
        <p:txBody>
          <a:bodyPr/>
          <a:lstStyle/>
          <a:p>
            <a:pPr marL="0" indent="0">
              <a:lnSpc>
                <a:spcPct val="80000"/>
              </a:lnSpc>
              <a:buClrTx/>
              <a:buSzTx/>
              <a:buNone/>
              <a:defRPr sz="4000" cap="all">
                <a:solidFill>
                  <a:schemeClr val="accent1"/>
                </a:solidFill>
                <a:latin typeface="+mn-lt"/>
                <a:ea typeface="+mn-ea"/>
                <a:cs typeface="+mn-cs"/>
                <a:sym typeface="DIN Condensed"/>
              </a:defRPr>
            </a:pPr>
            <a:r>
              <a:rPr dirty="0"/>
              <a:t>1 Corinthians 1:26</a:t>
            </a:r>
          </a:p>
          <a:p>
            <a:pPr>
              <a:defRPr>
                <a:solidFill>
                  <a:srgbClr val="FFFFFF"/>
                </a:solidFill>
              </a:defRPr>
            </a:pPr>
            <a:r>
              <a:rPr dirty="0"/>
              <a:t>26 Brothers and sisters, think of what you were when you were called. Not many of you were wise by human standards; not many were influential; not many were of noble birth</a:t>
            </a:r>
            <a:r>
              <a:rPr dirty="0" smtClean="0"/>
              <a:t>.</a:t>
            </a:r>
            <a:endParaRPr lang="en-US" dirty="0" smtClean="0"/>
          </a:p>
          <a:p>
            <a:pPr marL="0" indent="0">
              <a:buNone/>
              <a:defRPr>
                <a:solidFill>
                  <a:srgbClr val="FFFFFF"/>
                </a:solidFill>
              </a:defRPr>
            </a:pPr>
            <a:r>
              <a:rPr lang="en-US" altLang="zh-TW" sz="3600" dirty="0">
                <a:latin typeface="Yu Gothic UI Semibold" panose="020B0700000000000000" pitchFamily="34" charset="-128"/>
                <a:ea typeface="Yu Gothic UI Semibold" panose="020B0700000000000000" pitchFamily="34" charset="-128"/>
              </a:rPr>
              <a:t>26  </a:t>
            </a:r>
            <a:r>
              <a:rPr lang="zh-TW" altLang="en-US" sz="3600" dirty="0">
                <a:latin typeface="Yu Gothic UI Semibold" panose="020B0700000000000000" pitchFamily="34" charset="-128"/>
                <a:ea typeface="Yu Gothic UI Semibold" panose="020B0700000000000000" pitchFamily="34" charset="-128"/>
              </a:rPr>
              <a:t>弟兄們哪，可見你們蒙召的，按著肉體有智慧的不多，有能力的不多，有尊貴的也不多。 」  </a:t>
            </a:r>
            <a:r>
              <a:rPr lang="en-US" altLang="zh-TW" sz="3600" dirty="0">
                <a:latin typeface="Yu Gothic UI Semibold" panose="020B0700000000000000" pitchFamily="34" charset="-128"/>
                <a:ea typeface="Yu Gothic UI Semibold" panose="020B0700000000000000" pitchFamily="34" charset="-128"/>
              </a:rPr>
              <a:t>(</a:t>
            </a:r>
            <a:r>
              <a:rPr lang="zh-TW" altLang="en-US" sz="3600" dirty="0">
                <a:latin typeface="Yu Gothic UI Semibold" panose="020B0700000000000000" pitchFamily="34" charset="-128"/>
                <a:ea typeface="Yu Gothic UI Semibold" panose="020B0700000000000000" pitchFamily="34" charset="-128"/>
              </a:rPr>
              <a:t>林前 </a:t>
            </a:r>
            <a:r>
              <a:rPr lang="en-US" altLang="zh-TW" sz="3600" dirty="0" smtClean="0">
                <a:latin typeface="Yu Gothic UI Semibold" panose="020B0700000000000000" pitchFamily="34" charset="-128"/>
                <a:ea typeface="Yu Gothic UI Semibold" panose="020B0700000000000000" pitchFamily="34" charset="-128"/>
              </a:rPr>
              <a:t>1:26)</a:t>
            </a:r>
            <a:endParaRPr lang="en-US" altLang="zh-TW" sz="3600" dirty="0">
              <a:latin typeface="Yu Gothic UI Semibold" panose="020B0700000000000000" pitchFamily="34" charset="-128"/>
              <a:ea typeface="Yu Gothic UI Semibold" panose="020B0700000000000000" pitchFamily="34" charset="-128"/>
            </a:endParaRPr>
          </a:p>
          <a:p>
            <a:pPr marL="0" indent="0">
              <a:buNone/>
              <a:defRPr>
                <a:solidFill>
                  <a:srgbClr val="FFFFFF"/>
                </a:solidFill>
              </a:defRPr>
            </a:pPr>
            <a:endParaRPr dirty="0"/>
          </a:p>
        </p:txBody>
      </p:sp>
    </p:spTree>
    <p:extLst>
      <p:ext uri="{BB962C8B-B14F-4D97-AF65-F5344CB8AC3E}">
        <p14:creationId xmlns:p14="http://schemas.microsoft.com/office/powerpoint/2010/main" val="334622370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your story, God’s glory"/>
          <p:cNvSpPr txBox="1">
            <a:spLocks noGrp="1"/>
          </p:cNvSpPr>
          <p:nvPr>
            <p:ph type="body" idx="13"/>
          </p:nvPr>
        </p:nvSpPr>
        <p:spPr>
          <a:prstGeom prst="rect">
            <a:avLst/>
          </a:prstGeom>
        </p:spPr>
        <p:txBody>
          <a:bodyPr/>
          <a:lstStyle/>
          <a:p>
            <a:r>
              <a:t>your story, God’s glory</a:t>
            </a:r>
          </a:p>
        </p:txBody>
      </p:sp>
      <p:sp>
        <p:nvSpPr>
          <p:cNvPr id="178" name="God Wants you"/>
          <p:cNvSpPr txBox="1">
            <a:spLocks noGrp="1"/>
          </p:cNvSpPr>
          <p:nvPr>
            <p:ph type="title"/>
          </p:nvPr>
        </p:nvSpPr>
        <p:spPr>
          <a:xfrm>
            <a:off x="285750" y="825996"/>
            <a:ext cx="8572500" cy="508992"/>
          </a:xfrm>
          <a:prstGeom prst="rect">
            <a:avLst/>
          </a:prstGeom>
        </p:spPr>
        <p:txBody>
          <a:bodyPr>
            <a:normAutofit fontScale="90000"/>
          </a:bodyPr>
          <a:lstStyle>
            <a:lvl1pPr defTabSz="467359">
              <a:spcBef>
                <a:spcPts val="2200"/>
              </a:spcBef>
              <a:defRPr sz="4800"/>
            </a:lvl1pPr>
          </a:lstStyle>
          <a:p>
            <a:r>
              <a:t>God Wants you</a:t>
            </a:r>
          </a:p>
        </p:txBody>
      </p:sp>
      <p:sp>
        <p:nvSpPr>
          <p:cNvPr id="179" name="1 Corinthians 1:27-28…"/>
          <p:cNvSpPr txBox="1">
            <a:spLocks noGrp="1"/>
          </p:cNvSpPr>
          <p:nvPr>
            <p:ph type="body" idx="1"/>
          </p:nvPr>
        </p:nvSpPr>
        <p:spPr>
          <a:xfrm>
            <a:off x="188383" y="1420811"/>
            <a:ext cx="8832850" cy="5390621"/>
          </a:xfrm>
          <a:prstGeom prst="rect">
            <a:avLst/>
          </a:prstGeom>
        </p:spPr>
        <p:txBody>
          <a:bodyPr/>
          <a:lstStyle/>
          <a:p>
            <a:pPr marL="0" indent="0">
              <a:lnSpc>
                <a:spcPct val="80000"/>
              </a:lnSpc>
              <a:buClrTx/>
              <a:buSzTx/>
              <a:buNone/>
              <a:defRPr sz="4000" cap="all">
                <a:solidFill>
                  <a:schemeClr val="accent1"/>
                </a:solidFill>
                <a:latin typeface="+mn-lt"/>
                <a:ea typeface="+mn-ea"/>
                <a:cs typeface="+mn-cs"/>
                <a:sym typeface="DIN Condensed"/>
              </a:defRPr>
            </a:pPr>
            <a:r>
              <a:rPr dirty="0"/>
              <a:t>1 Corinthians 1:27-28</a:t>
            </a:r>
          </a:p>
          <a:p>
            <a:pPr>
              <a:defRPr>
                <a:solidFill>
                  <a:srgbClr val="FFFFFF"/>
                </a:solidFill>
              </a:defRPr>
            </a:pPr>
            <a:r>
              <a:rPr dirty="0"/>
              <a:t>27 But God chose the foolish things of the world to shame the wise; God chose the weak things of the world to shame the strong. 28 God chose the lowly things of this world and the despised things—and the things that are not—to nullify the things that are</a:t>
            </a:r>
            <a:r>
              <a:rPr dirty="0" smtClean="0"/>
              <a:t>,</a:t>
            </a:r>
            <a:endParaRPr lang="en-US" dirty="0" smtClean="0"/>
          </a:p>
          <a:p>
            <a:pPr marL="0" indent="0">
              <a:buNone/>
              <a:defRPr>
                <a:solidFill>
                  <a:srgbClr val="FFFFFF"/>
                </a:solidFill>
              </a:defRPr>
            </a:pPr>
            <a:r>
              <a:rPr lang="en-US" altLang="zh-TW" sz="3600" b="1" dirty="0">
                <a:latin typeface="Yu Gothic Medium" panose="020B0500000000000000" pitchFamily="34" charset="-128"/>
                <a:ea typeface="Yu Gothic Medium" panose="020B0500000000000000" pitchFamily="34" charset="-128"/>
              </a:rPr>
              <a:t>27</a:t>
            </a:r>
            <a:r>
              <a:rPr lang="zh-TW" altLang="en-US" sz="3600" b="1" dirty="0">
                <a:latin typeface="Yu Gothic Medium" panose="020B0500000000000000" pitchFamily="34" charset="-128"/>
                <a:ea typeface="Yu Gothic Medium" panose="020B0500000000000000" pitchFamily="34" charset="-128"/>
              </a:rPr>
              <a:t>　神卻揀選了世上愚拙的，叫有智慧的羞愧；又揀選了世上軟弱的，叫那強壯的羞愧。 </a:t>
            </a:r>
            <a:r>
              <a:rPr lang="en-US" altLang="zh-TW" sz="3600" b="1" dirty="0">
                <a:latin typeface="Yu Gothic Medium" panose="020B0500000000000000" pitchFamily="34" charset="-128"/>
                <a:ea typeface="Yu Gothic Medium" panose="020B0500000000000000" pitchFamily="34" charset="-128"/>
              </a:rPr>
              <a:t>28 </a:t>
            </a:r>
            <a:r>
              <a:rPr lang="zh-TW" altLang="en-US" sz="3600" b="1" dirty="0">
                <a:latin typeface="Yu Gothic Medium" panose="020B0500000000000000" pitchFamily="34" charset="-128"/>
                <a:ea typeface="Yu Gothic Medium" panose="020B0500000000000000" pitchFamily="34" charset="-128"/>
              </a:rPr>
              <a:t>　神也揀選了世上卑賤的，被人厭惡的，以及那無有的，為要廢掉那有的，</a:t>
            </a:r>
            <a:endParaRPr sz="3600" b="1"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32755951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your story, God’s glory"/>
          <p:cNvSpPr txBox="1">
            <a:spLocks noGrp="1"/>
          </p:cNvSpPr>
          <p:nvPr>
            <p:ph type="body" idx="13"/>
          </p:nvPr>
        </p:nvSpPr>
        <p:spPr>
          <a:prstGeom prst="rect">
            <a:avLst/>
          </a:prstGeom>
        </p:spPr>
        <p:txBody>
          <a:bodyPr/>
          <a:lstStyle/>
          <a:p>
            <a:r>
              <a:t>your story, God’s glory</a:t>
            </a:r>
          </a:p>
        </p:txBody>
      </p:sp>
      <p:sp>
        <p:nvSpPr>
          <p:cNvPr id="182" name="God fills your lack"/>
          <p:cNvSpPr txBox="1">
            <a:spLocks noGrp="1"/>
          </p:cNvSpPr>
          <p:nvPr>
            <p:ph type="title"/>
          </p:nvPr>
        </p:nvSpPr>
        <p:spPr>
          <a:prstGeom prst="rect">
            <a:avLst/>
          </a:prstGeom>
        </p:spPr>
        <p:txBody>
          <a:bodyPr>
            <a:normAutofit fontScale="90000"/>
          </a:bodyPr>
          <a:lstStyle>
            <a:lvl1pPr defTabSz="467359">
              <a:spcBef>
                <a:spcPts val="2200"/>
              </a:spcBef>
              <a:defRPr sz="4800"/>
            </a:lvl1pPr>
          </a:lstStyle>
          <a:p>
            <a:r>
              <a:t>God fills your lack</a:t>
            </a:r>
          </a:p>
        </p:txBody>
      </p:sp>
      <p:sp>
        <p:nvSpPr>
          <p:cNvPr id="183" name="1 Corinthians 1:29-30…"/>
          <p:cNvSpPr txBox="1">
            <a:spLocks noGrp="1"/>
          </p:cNvSpPr>
          <p:nvPr>
            <p:ph type="body" idx="1"/>
          </p:nvPr>
        </p:nvSpPr>
        <p:spPr>
          <a:xfrm>
            <a:off x="224367" y="1742546"/>
            <a:ext cx="8818033" cy="4295180"/>
          </a:xfrm>
          <a:prstGeom prst="rect">
            <a:avLst/>
          </a:prstGeom>
        </p:spPr>
        <p:txBody>
          <a:bodyPr>
            <a:normAutofit/>
          </a:bodyPr>
          <a:lstStyle/>
          <a:p>
            <a:pPr marL="0" indent="0">
              <a:lnSpc>
                <a:spcPct val="80000"/>
              </a:lnSpc>
              <a:buClrTx/>
              <a:buSzTx/>
              <a:buNone/>
              <a:defRPr sz="4000" cap="all">
                <a:solidFill>
                  <a:schemeClr val="accent1"/>
                </a:solidFill>
                <a:latin typeface="+mn-lt"/>
                <a:ea typeface="+mn-ea"/>
                <a:cs typeface="+mn-cs"/>
                <a:sym typeface="DIN Condensed"/>
              </a:defRPr>
            </a:pPr>
            <a:r>
              <a:rPr dirty="0"/>
              <a:t>1 Corinthians 1:29-30</a:t>
            </a:r>
          </a:p>
          <a:p>
            <a:pPr>
              <a:defRPr>
                <a:solidFill>
                  <a:srgbClr val="FFFFFF"/>
                </a:solidFill>
              </a:defRPr>
            </a:pPr>
            <a:r>
              <a:rPr dirty="0"/>
              <a:t>29 so that no one may boast before him. 30 It is because of him that you are in Christ Jesus, who has become for us wisdom from God—that is, our righteousness, holiness and redemption</a:t>
            </a:r>
            <a:r>
              <a:rPr dirty="0" smtClean="0"/>
              <a:t>.</a:t>
            </a:r>
            <a:endParaRPr lang="en-US" dirty="0" smtClean="0"/>
          </a:p>
          <a:p>
            <a:pPr marL="0" indent="0">
              <a:buNone/>
              <a:defRPr>
                <a:solidFill>
                  <a:srgbClr val="FFFFFF"/>
                </a:solidFill>
              </a:defRPr>
            </a:pPr>
            <a:r>
              <a:rPr lang="en-US" altLang="zh-TW" sz="3500" b="1" dirty="0">
                <a:latin typeface="Yu Gothic UI Semibold" panose="020B0700000000000000" pitchFamily="34" charset="-128"/>
                <a:ea typeface="Yu Gothic UI Semibold" panose="020B0700000000000000" pitchFamily="34" charset="-128"/>
              </a:rPr>
              <a:t>29 </a:t>
            </a:r>
            <a:r>
              <a:rPr lang="zh-TW" altLang="en-US" sz="3500" b="1" dirty="0">
                <a:latin typeface="Yu Gothic UI Semibold" panose="020B0700000000000000" pitchFamily="34" charset="-128"/>
                <a:ea typeface="Yu Gothic UI Semibold" panose="020B0700000000000000" pitchFamily="34" charset="-128"/>
              </a:rPr>
              <a:t>使一切有血氣的，在　神面前一個也不能自誇。 </a:t>
            </a:r>
            <a:r>
              <a:rPr lang="en-US" altLang="zh-TW" sz="3500" b="1" dirty="0">
                <a:latin typeface="Yu Gothic UI Semibold" panose="020B0700000000000000" pitchFamily="34" charset="-128"/>
                <a:ea typeface="Yu Gothic UI Semibold" panose="020B0700000000000000" pitchFamily="34" charset="-128"/>
              </a:rPr>
              <a:t>30 </a:t>
            </a:r>
            <a:r>
              <a:rPr lang="zh-TW" altLang="en-US" sz="3500" b="1" dirty="0">
                <a:latin typeface="Yu Gothic UI Semibold" panose="020B0700000000000000" pitchFamily="34" charset="-128"/>
                <a:ea typeface="Yu Gothic UI Semibold" panose="020B0700000000000000" pitchFamily="34" charset="-128"/>
              </a:rPr>
              <a:t>但你們得在基督耶穌裡是本乎　神，　神又使他成為我們的智慧、公義、聖潔、救贖。</a:t>
            </a:r>
            <a:endParaRPr sz="3500" b="1" dirty="0">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87413843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your story, God’s glory"/>
          <p:cNvSpPr txBox="1">
            <a:spLocks noGrp="1"/>
          </p:cNvSpPr>
          <p:nvPr>
            <p:ph type="body" idx="13"/>
          </p:nvPr>
        </p:nvSpPr>
        <p:spPr>
          <a:prstGeom prst="rect">
            <a:avLst/>
          </a:prstGeom>
        </p:spPr>
        <p:txBody>
          <a:bodyPr/>
          <a:lstStyle/>
          <a:p>
            <a:r>
              <a:t>your story, God’s glory</a:t>
            </a:r>
          </a:p>
        </p:txBody>
      </p:sp>
      <p:sp>
        <p:nvSpPr>
          <p:cNvPr id="186" name="your story, God’s glory"/>
          <p:cNvSpPr txBox="1">
            <a:spLocks noGrp="1"/>
          </p:cNvSpPr>
          <p:nvPr>
            <p:ph type="title"/>
          </p:nvPr>
        </p:nvSpPr>
        <p:spPr>
          <a:prstGeom prst="rect">
            <a:avLst/>
          </a:prstGeom>
        </p:spPr>
        <p:txBody>
          <a:bodyPr>
            <a:normAutofit fontScale="90000"/>
          </a:bodyPr>
          <a:lstStyle>
            <a:lvl1pPr defTabSz="467359">
              <a:spcBef>
                <a:spcPts val="2200"/>
              </a:spcBef>
              <a:defRPr sz="4800"/>
            </a:lvl1pPr>
          </a:lstStyle>
          <a:p>
            <a:r>
              <a:t>your story, God’s glory</a:t>
            </a:r>
          </a:p>
        </p:txBody>
      </p:sp>
      <p:sp>
        <p:nvSpPr>
          <p:cNvPr id="187" name="1 Corinthians 1:29-30…"/>
          <p:cNvSpPr txBox="1">
            <a:spLocks noGrp="1"/>
          </p:cNvSpPr>
          <p:nvPr>
            <p:ph type="body" idx="1"/>
          </p:nvPr>
        </p:nvSpPr>
        <p:spPr>
          <a:prstGeom prst="rect">
            <a:avLst/>
          </a:prstGeom>
        </p:spPr>
        <p:txBody>
          <a:bodyPr/>
          <a:lstStyle/>
          <a:p>
            <a:pPr marL="0" indent="0">
              <a:lnSpc>
                <a:spcPct val="80000"/>
              </a:lnSpc>
              <a:buClrTx/>
              <a:buSzTx/>
              <a:buNone/>
              <a:defRPr sz="4000" cap="all">
                <a:solidFill>
                  <a:schemeClr val="accent1"/>
                </a:solidFill>
                <a:latin typeface="+mn-lt"/>
                <a:ea typeface="+mn-ea"/>
                <a:cs typeface="+mn-cs"/>
                <a:sym typeface="DIN Condensed"/>
              </a:defRPr>
            </a:pPr>
            <a:r>
              <a:rPr dirty="0"/>
              <a:t>1 Corinthians 1:29-30</a:t>
            </a:r>
          </a:p>
          <a:p>
            <a:pPr>
              <a:defRPr>
                <a:solidFill>
                  <a:srgbClr val="FFFFFF"/>
                </a:solidFill>
              </a:defRPr>
            </a:pPr>
            <a:r>
              <a:rPr dirty="0"/>
              <a:t>31 Therefore, as it is written: “Let the one who boasts boast in the Lord</a:t>
            </a:r>
            <a:r>
              <a:rPr dirty="0" smtClean="0"/>
              <a:t>.”</a:t>
            </a:r>
            <a:endParaRPr lang="en-US" dirty="0" smtClean="0"/>
          </a:p>
          <a:p>
            <a:pPr marL="0" indent="0">
              <a:buNone/>
              <a:defRPr>
                <a:solidFill>
                  <a:srgbClr val="FFFFFF"/>
                </a:solidFill>
              </a:defRPr>
            </a:pPr>
            <a:r>
              <a:rPr lang="en-US" altLang="zh-TW" sz="3600" b="1" dirty="0">
                <a:latin typeface="Yu Gothic UI Semibold" panose="020B0700000000000000" pitchFamily="34" charset="-128"/>
                <a:ea typeface="Yu Gothic UI Semibold" panose="020B0700000000000000" pitchFamily="34" charset="-128"/>
              </a:rPr>
              <a:t>31 </a:t>
            </a:r>
            <a:r>
              <a:rPr lang="zh-TW" altLang="en-US" sz="3600" b="1" dirty="0">
                <a:latin typeface="Yu Gothic UI Semibold" panose="020B0700000000000000" pitchFamily="34" charset="-128"/>
                <a:ea typeface="Yu Gothic UI Semibold" panose="020B0700000000000000" pitchFamily="34" charset="-128"/>
              </a:rPr>
              <a:t>如經上所記：「誇口的，當指著主誇口。」  </a:t>
            </a:r>
            <a:r>
              <a:rPr lang="en-US" altLang="zh-TW" sz="3600" b="1" dirty="0">
                <a:latin typeface="Yu Gothic UI Semibold" panose="020B0700000000000000" pitchFamily="34" charset="-128"/>
                <a:ea typeface="Yu Gothic UI Semibold" panose="020B0700000000000000" pitchFamily="34" charset="-128"/>
              </a:rPr>
              <a:t>(</a:t>
            </a:r>
            <a:r>
              <a:rPr lang="zh-TW" altLang="en-US" sz="3600" b="1" dirty="0">
                <a:latin typeface="Yu Gothic UI Semibold" panose="020B0700000000000000" pitchFamily="34" charset="-128"/>
                <a:ea typeface="Yu Gothic UI Semibold" panose="020B0700000000000000" pitchFamily="34" charset="-128"/>
              </a:rPr>
              <a:t>林前 </a:t>
            </a:r>
            <a:r>
              <a:rPr lang="en-US" altLang="zh-TW" sz="3600" b="1" dirty="0">
                <a:latin typeface="Yu Gothic UI Semibold" panose="020B0700000000000000" pitchFamily="34" charset="-128"/>
                <a:ea typeface="Yu Gothic UI Semibold" panose="020B0700000000000000" pitchFamily="34" charset="-128"/>
              </a:rPr>
              <a:t>1:26-31)</a:t>
            </a:r>
          </a:p>
          <a:p>
            <a:pPr marL="0" indent="0">
              <a:buNone/>
              <a:defRPr>
                <a:solidFill>
                  <a:srgbClr val="FFFFFF"/>
                </a:solidFill>
              </a:defRPr>
            </a:pPr>
            <a:endParaRPr dirty="0"/>
          </a:p>
        </p:txBody>
      </p:sp>
    </p:spTree>
    <p:extLst>
      <p:ext uri="{BB962C8B-B14F-4D97-AF65-F5344CB8AC3E}">
        <p14:creationId xmlns:p14="http://schemas.microsoft.com/office/powerpoint/2010/main" val="1897654338"/>
      </p:ext>
    </p:extLst>
  </p:cSld>
  <p:clrMapOvr>
    <a:masterClrMapping/>
  </p:clrMapOvr>
  <p:transition spd="med"/>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New_Template7">
  <a:themeElements>
    <a:clrScheme name="New_Template7">
      <a:dk1>
        <a:srgbClr val="222222"/>
      </a:dk1>
      <a:lt1>
        <a:srgbClr val="838787"/>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a:ea typeface="DIN Condensed"/>
        <a:cs typeface="DIN Condensed"/>
      </a:majorFont>
      <a:minorFont>
        <a:latin typeface="DIN Condensed"/>
        <a:ea typeface="DIN Condensed"/>
        <a:cs typeface="DIN Condense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80000"/>
          </a:lnSpc>
          <a:spcBef>
            <a:spcPts val="0"/>
          </a:spcBef>
          <a:spcAft>
            <a:spcPts val="0"/>
          </a:spcAft>
          <a:buClrTx/>
          <a:buSzTx/>
          <a:buFontTx/>
          <a:buNone/>
          <a:tabLst/>
          <a:defRPr kumimoji="0" sz="2800" b="0" i="0" u="none" strike="noStrike" cap="all" spc="0" normalizeH="0" baseline="0">
            <a:ln>
              <a:noFill/>
            </a:ln>
            <a:solidFill>
              <a:srgbClr val="FFFFFF"/>
            </a:solidFill>
            <a:effectLst/>
            <a:uFillTx/>
            <a:latin typeface="+mn-lt"/>
            <a:ea typeface="+mn-ea"/>
            <a:cs typeface="+mn-cs"/>
            <a:sym typeface="DIN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26040</TotalTime>
  <Words>508</Words>
  <Application>Microsoft Office PowerPoint</Application>
  <PresentationFormat>On-screen Show (4:3)</PresentationFormat>
  <Paragraphs>71</Paragraphs>
  <Slides>10</Slides>
  <Notes>1</Notes>
  <HiddenSlides>0</HiddenSlides>
  <MMClips>0</MMClips>
  <ScaleCrop>false</ScaleCrop>
  <HeadingPairs>
    <vt:vector size="6" baseType="variant">
      <vt:variant>
        <vt:lpstr>Fonts Used</vt:lpstr>
      </vt:variant>
      <vt:variant>
        <vt:i4>23</vt:i4>
      </vt:variant>
      <vt:variant>
        <vt:lpstr>Theme</vt:lpstr>
      </vt:variant>
      <vt:variant>
        <vt:i4>8</vt:i4>
      </vt:variant>
      <vt:variant>
        <vt:lpstr>Slide Titles</vt:lpstr>
      </vt:variant>
      <vt:variant>
        <vt:i4>10</vt:i4>
      </vt:variant>
    </vt:vector>
  </HeadingPairs>
  <TitlesOfParts>
    <vt:vector size="41" baseType="lpstr">
      <vt:lpstr>Arial Unicode MS</vt:lpstr>
      <vt:lpstr>Avenir Next</vt:lpstr>
      <vt:lpstr>Avenir Next Medium</vt:lpstr>
      <vt:lpstr>標楷體</vt:lpstr>
      <vt:lpstr>標楷體</vt:lpstr>
      <vt:lpstr>DIN Alternate</vt:lpstr>
      <vt:lpstr>DIN Condensed</vt:lpstr>
      <vt:lpstr>Microsoft YaHei</vt:lpstr>
      <vt:lpstr>新細明體</vt:lpstr>
      <vt:lpstr>宋体</vt:lpstr>
      <vt:lpstr>Yu Gothic Medium</vt:lpstr>
      <vt:lpstr>Yu Gothic UI Semibold</vt:lpstr>
      <vt:lpstr>Arial</vt:lpstr>
      <vt:lpstr>Arial Narrow</vt:lpstr>
      <vt:lpstr>Calibri</vt:lpstr>
      <vt:lpstr>Calibri Light</vt:lpstr>
      <vt:lpstr>Cambria</vt:lpstr>
      <vt:lpstr>Century</vt:lpstr>
      <vt:lpstr>Charis SIL</vt:lpstr>
      <vt:lpstr>Helvetica</vt:lpstr>
      <vt:lpstr>Mongolian Baiti</vt:lpstr>
      <vt:lpstr>Times New Roman</vt:lpstr>
      <vt:lpstr>Wingdings</vt:lpstr>
      <vt:lpstr>Template</vt:lpstr>
      <vt:lpstr>默认设计模板</vt:lpstr>
      <vt:lpstr>96_新詩選</vt:lpstr>
      <vt:lpstr>97_新詩選</vt:lpstr>
      <vt:lpstr>14_Default Design</vt:lpstr>
      <vt:lpstr>1_預設簡報設計</vt:lpstr>
      <vt:lpstr>New_Template7</vt:lpstr>
      <vt:lpstr>Office Theme</vt:lpstr>
      <vt:lpstr>PowerPoint Presentation</vt:lpstr>
      <vt:lpstr>PowerPoint Presentation</vt:lpstr>
      <vt:lpstr>Pastor Josh Jen RockPoint Church, Newberg</vt:lpstr>
      <vt:lpstr>God’s Glory</vt:lpstr>
      <vt:lpstr>1 Corinthians 1:26 -31</vt:lpstr>
      <vt:lpstr>PowerPoint Presentation</vt:lpstr>
      <vt:lpstr>God does not need you</vt:lpstr>
      <vt:lpstr>God Wants you</vt:lpstr>
      <vt:lpstr>God fills your lack</vt:lpstr>
      <vt:lpstr>your story, God’s glory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2204</cp:revision>
  <dcterms:created xsi:type="dcterms:W3CDTF">2014-11-02T05:55:36Z</dcterms:created>
  <dcterms:modified xsi:type="dcterms:W3CDTF">2019-05-21T05:47:56Z</dcterms:modified>
</cp:coreProperties>
</file>