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22"/>
  </p:notesMasterIdLst>
  <p:sldIdLst>
    <p:sldId id="8343" r:id="rId7"/>
    <p:sldId id="8344" r:id="rId8"/>
    <p:sldId id="8389" r:id="rId9"/>
    <p:sldId id="8378" r:id="rId10"/>
    <p:sldId id="8387" r:id="rId11"/>
    <p:sldId id="8385" r:id="rId12"/>
    <p:sldId id="8386" r:id="rId13"/>
    <p:sldId id="8345" r:id="rId14"/>
    <p:sldId id="8390" r:id="rId15"/>
    <p:sldId id="8382" r:id="rId16"/>
    <p:sldId id="8383" r:id="rId17"/>
    <p:sldId id="8374" r:id="rId18"/>
    <p:sldId id="8388" r:id="rId19"/>
    <p:sldId id="8379" r:id="rId20"/>
    <p:sldId id="8380" r:id="rId21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D5"/>
    <a:srgbClr val="FFA7F0"/>
    <a:srgbClr val="FFB7F3"/>
    <a:srgbClr val="FF57E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36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5/29/2019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5/29/2019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9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連於葡萄樹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Remain in the Vine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</a:t>
            </a: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26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3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898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960" y="789298"/>
            <a:ext cx="8977673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我們有這寶貝放在瓦器裡，要顯明這莫大的能力是出於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不是出於我們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們四面受敵，卻不被困住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心裡作難，卻不至失望；</a:t>
            </a:r>
            <a:r>
              <a:rPr kumimoji="1" lang="zh-TW" altLang="en-US" sz="1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遭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逼迫，卻不被丟棄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打倒了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卻不至死亡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4:7-9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But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have this treasure in jars of clay to show that this all-surpassing power is from God and not from us.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69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6689" y="2151271"/>
            <a:ext cx="820420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狀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況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Condition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kumimoji="1" lang="zh-TW" altLang="en-US" sz="54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Position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0" y="406602"/>
            <a:ext cx="90362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禱告的著眼點</a:t>
            </a:r>
            <a:r>
              <a:rPr kumimoji="1" lang="zh-TW" altLang="en-US" sz="3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Prayer</a:t>
            </a:r>
            <a:r>
              <a:rPr kumimoji="1" lang="en-US" altLang="zh-TW" sz="28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Focus</a:t>
            </a:r>
            <a:endParaRPr kumimoji="1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89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898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960" y="789298"/>
            <a:ext cx="8930457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耶穌素來愛馬大和她妹子並拉撒路。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見拉撒路病了，就在所居之地仍住了兩天。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後對門徒說：「我們再往猶太去吧。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11:5-7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loved Martha and her sister and Lazarus.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 when he heard that Lazarus was sick, he stayed where he was two more days,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then he said to his disciples, “Let us go back to Judea.”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898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960" y="789298"/>
            <a:ext cx="893045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馬大對耶穌說：「主啊，你若早在這裡，我兄弟必不死。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是現在，我也知道，你無論向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神求甚麼，　神也必賜給你。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穌說：「你兄弟必然復活。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1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大說：「我知道在末日復活的時候，他必復活。」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11:21-24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21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“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Lord,” Martha said to Jesus, “if you had been here, my brother would not have died.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59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898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960" y="840156"/>
            <a:ext cx="8930457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利亞到了耶穌那裡，看見他，就俯伏在他腳前，說：「主啊，你若早在這裡，我兄弟必不死。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11:32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When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Mary reached the place where Jesus was and saw him, she fell at his feet and said, “Lord, if you had been here, my brother would not have died.”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898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943" y="713156"/>
            <a:ext cx="8930457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耶穌到了管會堂的家裡，看見有吹手，又有許多人亂嚷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說：「退去吧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閨女不是死了，是睡著了。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們就嗤笑他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人既被攆出，耶穌就進去，拉著閨女的手，閨女便起來了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3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 9:23-25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25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After the crowd had been put outside, he went in and took the girl by the hand, and she got up.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57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6689" y="2151271"/>
            <a:ext cx="820420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狀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況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Condition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kumimoji="1" lang="zh-TW" altLang="en-US" sz="54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Position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0" y="406602"/>
            <a:ext cx="90362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禱告的著眼點</a:t>
            </a:r>
            <a:r>
              <a:rPr kumimoji="1" lang="zh-TW" altLang="en-US" sz="3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Prayer</a:t>
            </a:r>
            <a:r>
              <a:rPr kumimoji="1" lang="en-US" altLang="zh-TW" sz="28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Focus</a:t>
            </a:r>
            <a:endParaRPr kumimoji="1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07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06932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我是葡萄樹，你們是枝子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在我裡面的，我也常在他裡面，這人就多結果子；因為離了我，你們就不能做甚麼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15:5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am the vine; you are the branches. If you remain in me and I in you, you will bear much fruit; apart from me you can do nothing.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55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29" y="0"/>
            <a:ext cx="479394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19501" y="6043881"/>
            <a:ext cx="59309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15:5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4726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577" y="6120579"/>
            <a:ext cx="89069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我是葡萄樹，你們是枝子。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" y="100273"/>
            <a:ext cx="8502409" cy="611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06932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我實實在在地告訴你們，我所做的事，信我的人也要做，並且要做比這更大的事，因為我往父那裡去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14:12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Very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truly I tell you, whoever believes in me will do the works I have been doing, and they will do even greater things than these, because I am going to the Father.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29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0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住在祢裡面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2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25664</TotalTime>
  <Words>643</Words>
  <Application>Microsoft Office PowerPoint</Application>
  <PresentationFormat>On-screen Show (4:3)</PresentationFormat>
  <Paragraphs>83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37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Black</vt:lpstr>
      <vt:lpstr>Arial Narrow</vt:lpstr>
      <vt:lpstr>Calibri</vt:lpstr>
      <vt:lpstr>Cambria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2194</cp:revision>
  <dcterms:created xsi:type="dcterms:W3CDTF">2014-11-02T05:55:36Z</dcterms:created>
  <dcterms:modified xsi:type="dcterms:W3CDTF">2019-05-29T21:22:50Z</dcterms:modified>
</cp:coreProperties>
</file>