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</p:sldMasterIdLst>
  <p:notesMasterIdLst>
    <p:notesMasterId r:id="rId18"/>
  </p:notesMasterIdLst>
  <p:sldIdLst>
    <p:sldId id="8343" r:id="rId7"/>
    <p:sldId id="8385" r:id="rId8"/>
    <p:sldId id="8344" r:id="rId9"/>
    <p:sldId id="8384" r:id="rId10"/>
    <p:sldId id="8381" r:id="rId11"/>
    <p:sldId id="8378" r:id="rId12"/>
    <p:sldId id="8376" r:id="rId13"/>
    <p:sldId id="8387" r:id="rId14"/>
    <p:sldId id="8388" r:id="rId15"/>
    <p:sldId id="8379" r:id="rId16"/>
    <p:sldId id="8380" r:id="rId17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5D5"/>
    <a:srgbClr val="FFA7F0"/>
    <a:srgbClr val="FFB7F3"/>
    <a:srgbClr val="FF57E3"/>
    <a:srgbClr val="F7D5F5"/>
    <a:srgbClr val="FFCDF7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358" y="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360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650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6/3/2019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6/3/2019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187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93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0296" y="-6423"/>
            <a:ext cx="11278970" cy="704935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3197" y="1788494"/>
            <a:ext cx="8928992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Testimony sharing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見證分享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Ivy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葉楊琛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姐妹</a:t>
            </a:r>
            <a:endParaRPr kumimoji="1" lang="en-US" sz="16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8074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哪一樣容易？ </a:t>
            </a:r>
            <a:endParaRPr kumimoji="1" lang="en-US" altLang="zh-TW" sz="72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Which </a:t>
            </a:r>
            <a:r>
              <a:rPr kumimoji="1" lang="en-US" altLang="zh-TW" sz="5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is easier? </a:t>
            </a: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June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13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8980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8" y="734264"/>
            <a:ext cx="89662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人用褥子抬著一個癱子到耶穌跟前來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05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穌見他們的信心，就對癱子說：「小子，放心吧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1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的罪赦了。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105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幾個文士心裡說：「這個人說僭妄的話了。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穌知道他們的心意，就說：「你們為甚麼心裡懷著惡念呢？</a:t>
            </a:r>
            <a:r>
              <a:rPr kumimoji="1" lang="zh-TW" altLang="en-US" sz="9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你的罪赦了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，或說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你起來行走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，哪一樣容易呢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 9:2-5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76909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8980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476" y="719745"/>
            <a:ext cx="895585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但要叫你們知道，人子在地上有赦罪的權柄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」；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就對癱子說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起來！拿你的褥子回家去吧。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人就起來，回家去了。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眾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人看見都驚奇，就歸榮耀與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神，因為他將這樣的權柄賜給人。</a:t>
            </a:r>
            <a:r>
              <a:rPr kumimoji="1" lang="zh-TW" altLang="en-US" sz="2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 9:6-8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6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But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want you to know that the Son of Man has authority on earth to forgive sins. ”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7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So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said to the paralyzed man, “Get up, take your mat and go home.”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54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6" y="154356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2468" y="2151271"/>
            <a:ext cx="876723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赦</a:t>
            </a:r>
            <a:r>
              <a:rPr kumimoji="1" lang="zh-TW" altLang="en-US" sz="5400" b="1" noProof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─ </a:t>
            </a:r>
            <a:r>
              <a:rPr kumimoji="1" lang="en-US" altLang="zh-TW" sz="44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Forgiveness of sins</a:t>
            </a:r>
            <a:endParaRPr kumimoji="1" lang="en-US" altLang="zh-TW" sz="44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治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─ </a:t>
            </a:r>
            <a:r>
              <a:rPr kumimoji="1" lang="en-US" altLang="zh-TW" sz="44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Healing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634" y="406602"/>
            <a:ext cx="91143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哪一樣容易</a:t>
            </a:r>
            <a:r>
              <a:rPr kumimoji="1" lang="zh-TW" altLang="en-US" sz="54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kumimoji="1" lang="zh-TW" altLang="en-US" sz="10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dirty="0" smtClean="0">
                <a:solidFill>
                  <a:srgbClr val="FFA7F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Which is easier?</a:t>
            </a:r>
            <a:r>
              <a:rPr kumimoji="1" lang="zh-TW" altLang="en-US" sz="2000" b="1" dirty="0" smtClean="0">
                <a:solidFill>
                  <a:srgbClr val="FFA7F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endParaRPr kumimoji="1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A7F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894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8" y="869996"/>
            <a:ext cx="89069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神既不愛惜自己的兒子，為我們眾人捨了，豈不也把</a:t>
            </a:r>
            <a:r>
              <a:rPr kumimoji="1"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萬物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和他一同白白地賜給我們嗎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8:32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who did not spare his own Son, but gave him up for us all—how will he not also, along with him, graciously give us </a:t>
            </a:r>
            <a:r>
              <a:rPr kumimoji="1" lang="en-US" altLang="zh-TW" sz="40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all things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?</a:t>
            </a:r>
            <a:endParaRPr kumimoji="1" lang="en-US" altLang="zh-TW" sz="4000" b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43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6977" y="992762"/>
            <a:ext cx="8508999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願你的國降臨；願你的旨意行在地上，如同行在天上。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6:10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Your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kingdom come,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Your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be done,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on earth as it is in heaven.</a:t>
            </a:r>
            <a:endParaRPr kumimoji="1" lang="en-US" altLang="zh-TW" sz="4400" b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10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160770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0500" y="1780368"/>
            <a:ext cx="83523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感謝主耶穌因信賜給我赦罪的救恩和平安！ 感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謝主耶穌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也樂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於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把醫治釋放的恩典和權柄，以及生命中突破的恩膏賞賜給我！</a:t>
            </a:r>
            <a:endParaRPr kumimoji="1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26181" y="471513"/>
            <a:ext cx="46928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同心宣告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66CC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110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00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你若相信</a:t>
            </a: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24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26143</TotalTime>
  <Words>377</Words>
  <Application>Microsoft Office PowerPoint</Application>
  <PresentationFormat>On-screen Show (4:3)</PresentationFormat>
  <Paragraphs>96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11</vt:i4>
      </vt:variant>
    </vt:vector>
  </HeadingPairs>
  <TitlesOfParts>
    <vt:vector size="32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2203</cp:revision>
  <dcterms:created xsi:type="dcterms:W3CDTF">2014-11-02T05:55:36Z</dcterms:created>
  <dcterms:modified xsi:type="dcterms:W3CDTF">2019-06-03T21:54:21Z</dcterms:modified>
</cp:coreProperties>
</file>