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0896" r:id="rId10"/>
  </p:sldMasterIdLst>
  <p:notesMasterIdLst>
    <p:notesMasterId r:id="rId13"/>
  </p:notesMasterIdLst>
  <p:sldIdLst>
    <p:sldId id="9003" r:id="rId11"/>
    <p:sldId id="9418" r:id="rId12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7D5F5"/>
    <a:srgbClr val="95F62A"/>
    <a:srgbClr val="B9F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7726" autoAdjust="0"/>
    <p:restoredTop sz="94670" autoAdjust="0"/>
  </p:normalViewPr>
  <p:slideViewPr>
    <p:cSldViewPr snapToGrid="0" snapToObjects="1">
      <p:cViewPr varScale="1">
        <p:scale>
          <a:sx n="79" d="100"/>
          <a:sy n="79" d="100"/>
        </p:scale>
        <p:origin x="45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6/13/2019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2747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6/13/2019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6/13/2019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392430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687465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257266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784714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243679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348734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671243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413117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48985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30132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8070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8471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897" r:id="rId1"/>
    <p:sldLayoutId id="2147500898" r:id="rId2"/>
    <p:sldLayoutId id="2147500899" r:id="rId3"/>
    <p:sldLayoutId id="2147500900" r:id="rId4"/>
    <p:sldLayoutId id="2147500901" r:id="rId5"/>
    <p:sldLayoutId id="2147500902" r:id="rId6"/>
    <p:sldLayoutId id="2147500903" r:id="rId7"/>
    <p:sldLayoutId id="2147500904" r:id="rId8"/>
    <p:sldLayoutId id="2147500905" r:id="rId9"/>
    <p:sldLayoutId id="2147500906" r:id="rId10"/>
    <p:sldLayoutId id="21475009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1877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78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2456653"/>
            <a:ext cx="9144000" cy="446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600" b="1" kern="0" dirty="0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Pastor Joshua Shaw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June 9,  2019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4481" y="-854380"/>
            <a:ext cx="9852962" cy="648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57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24278</TotalTime>
  <Words>14</Words>
  <Application>Microsoft Office PowerPoint</Application>
  <PresentationFormat>On-screen Show (4:3)</PresentationFormat>
  <Paragraphs>38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</vt:i4>
      </vt:variant>
    </vt:vector>
  </HeadingPairs>
  <TitlesOfParts>
    <vt:vector size="27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1902</cp:revision>
  <dcterms:created xsi:type="dcterms:W3CDTF">2014-11-02T05:55:36Z</dcterms:created>
  <dcterms:modified xsi:type="dcterms:W3CDTF">2019-06-13T15:38:51Z</dcterms:modified>
</cp:coreProperties>
</file>