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  <p:sldMasterId id="2147500269" r:id="rId7"/>
  </p:sldMasterIdLst>
  <p:notesMasterIdLst>
    <p:notesMasterId r:id="rId28"/>
  </p:notesMasterIdLst>
  <p:sldIdLst>
    <p:sldId id="8426" r:id="rId8"/>
    <p:sldId id="8430" r:id="rId9"/>
    <p:sldId id="8425" r:id="rId10"/>
    <p:sldId id="8428" r:id="rId11"/>
    <p:sldId id="8427" r:id="rId12"/>
    <p:sldId id="8429" r:id="rId13"/>
    <p:sldId id="8401" r:id="rId14"/>
    <p:sldId id="8403" r:id="rId15"/>
    <p:sldId id="8419" r:id="rId16"/>
    <p:sldId id="8406" r:id="rId17"/>
    <p:sldId id="8418" r:id="rId18"/>
    <p:sldId id="8413" r:id="rId19"/>
    <p:sldId id="8431" r:id="rId20"/>
    <p:sldId id="8432" r:id="rId21"/>
    <p:sldId id="8420" r:id="rId22"/>
    <p:sldId id="8421" r:id="rId23"/>
    <p:sldId id="8422" r:id="rId24"/>
    <p:sldId id="8423" r:id="rId25"/>
    <p:sldId id="8416" r:id="rId26"/>
    <p:sldId id="8417" r:id="rId27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D5"/>
    <a:srgbClr val="FF57E3"/>
    <a:srgbClr val="FFA7F0"/>
    <a:srgbClr val="FFB7F3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027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6/29/2019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6/29/2019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6C36-3EF3-48FE-8328-C67346073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0CFAE-C9EE-4D48-850D-9F84EF1B8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1B703-22F2-441B-B89C-619DC1410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9168A-ABB0-4585-88D6-29B93244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0DEB0-386B-433C-B286-A8A6D51BE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528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EF0ED-B534-4F68-A66A-A20AA094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B132C-96EA-40C6-A197-A95795BB7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FB30-5334-40BD-8003-00D2F4D4D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CCBBD-ACD6-41F3-9F97-EB7F29FBF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511FD-B6AE-4A76-B178-AB04A286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0441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07F15-D200-4CA9-89B5-FA517FE48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9CC30-EDF0-410C-BA06-5A0786400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45ED9-6F2B-45A5-AA10-B4B8EA38B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53536-17C4-4FC6-9C3A-BD7D94C96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E0A46-6720-4F07-87DF-B7530CF5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67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7BA3B-64FE-432E-8CB9-8903FA59F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C8FE9-BB3D-4BF9-8BB8-136A6E128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A25BB-F5A2-45F3-B565-ADE09D265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81088-2932-4E23-80F8-BF81C268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E6D28-5389-4709-BA8F-BF655DC7B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D986A-7365-4099-9BA4-E4493794F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9385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49BE4-CFB4-462C-85B7-82240206C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1B8953-0CD9-4677-959A-814FC4EE8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6343D5-42A1-4DB8-9591-C70CB997D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B37671-0778-4521-A0BD-DEF3687C1F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FD0352-645D-4C03-B340-00440C7083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009529-7CA0-4793-992E-DBFA45DF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2455E2-5D09-4FFD-9C68-FDBD8744E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E97B6-857D-4288-99EA-A05AB12A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889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33545-FBE0-4CF8-8FE1-EF59DDAD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F3CC12-2F5F-4928-814C-10D230972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967215-C60F-4A04-9552-0AFE6CE02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56849-D2DB-43CB-93C7-624AB525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9335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A430C1-C9F5-4090-8826-23FD0FDC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81A80F-D09E-45C0-B68C-71BB3A8E5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7EA72-D8F3-438E-A0D3-80BE8F2BB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10042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A2473-0DB0-4424-AFEC-A1BE8DD6C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001D8-763B-461E-9665-16035409E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6F14A-705A-4A99-99F8-D8A7381DC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9F81A-3B19-4643-8C5A-DD7A04E4D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468A15-ED1F-4F48-B5E6-6BD976CD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C6CF3-AE3C-442A-8C3D-6E1CF15DC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53811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412F6-EBA2-4127-BA5A-109772753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55E9CE-A12F-40A6-BA95-BD535512ED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65B08-4693-4C30-96DE-B06AFB37B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31D8A-1CCA-44A0-B3E6-C8C957F49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101ED-1A29-462C-B4F7-5F21E97E0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94137-5A4F-4AD3-8F0E-1057977CB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4473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9E04-3DAE-422D-8F8F-AAB64FF75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F45220-8A00-4B13-905E-F596017A4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80CF4-06C1-4408-A58E-B3874F1FF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5C166-210F-4C8B-B4BF-C1D70F21D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F78DD-4D5F-4757-ADA3-C1145952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45517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A84EF9-7BD3-4465-A9D1-3C84BFBF23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0DBE-E8E5-42AD-B1C8-22BB11B05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04EE7-CF8C-4220-A96F-BA5DF8E17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42A70-CF42-4B11-B126-DB855504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74B39-48A0-46EC-82C5-72EF08B1B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7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4FD28C-3781-4D7C-BE13-F0BB75BE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CA43C-5F2E-4677-9452-3AADE6968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4DEA7-FA46-407A-9C05-F7309C698A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4D2A56D9-189D-4B4E-A60D-04490A2F9B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6/29/2019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8A6A8-52E3-42E2-AAC0-5A5AA1DB1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D9096-21FD-4228-9452-976AA45C1B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C8CAD71E-BFFB-46D7-A691-B1FC3C1A23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65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0" r:id="rId1"/>
    <p:sldLayoutId id="2147500271" r:id="rId2"/>
    <p:sldLayoutId id="2147500272" r:id="rId3"/>
    <p:sldLayoutId id="2147500273" r:id="rId4"/>
    <p:sldLayoutId id="2147500274" r:id="rId5"/>
    <p:sldLayoutId id="2147500275" r:id="rId6"/>
    <p:sldLayoutId id="2147500276" r:id="rId7"/>
    <p:sldLayoutId id="2147500277" r:id="rId8"/>
    <p:sldLayoutId id="2147500278" r:id="rId9"/>
    <p:sldLayoutId id="2147500279" r:id="rId10"/>
    <p:sldLayoutId id="214750028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305" y="17725"/>
            <a:ext cx="5500782" cy="779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504" y="1327669"/>
            <a:ext cx="8928992" cy="45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揀選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」特會見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證分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Testimony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Sharing 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Teresa</a:t>
            </a:r>
            <a:r>
              <a:rPr lang="en-US" altLang="zh-TW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周倩</a:t>
            </a:r>
            <a:r>
              <a:rPr lang="zh-TW" altLang="en-US" sz="6000" b="1" dirty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儀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lang="zh-TW" altLang="en-US" sz="5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39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504" y="1327669"/>
            <a:ext cx="8928992" cy="45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揀選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」特會見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證分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Testimony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Sharing 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Samson</a:t>
            </a:r>
            <a:r>
              <a:rPr lang="en-US" altLang="zh-TW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梁志</a:t>
            </a:r>
            <a:r>
              <a:rPr lang="zh-TW" altLang="en-US" sz="6000" b="1" dirty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華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弟兄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69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504" y="1327669"/>
            <a:ext cx="8928992" cy="45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揀選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」特會見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證分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Testimony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Sharing 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Mary</a:t>
            </a:r>
            <a:r>
              <a:rPr lang="en-US" altLang="zh-TW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逯麗</a:t>
            </a:r>
            <a:r>
              <a:rPr lang="zh-TW" altLang="en-US" sz="6000" b="1" dirty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美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lang="zh-TW" altLang="en-US" sz="5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31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504" y="1327669"/>
            <a:ext cx="8928992" cy="45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揀選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」特會見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證分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Testimony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Sharing 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Susie</a:t>
            </a:r>
            <a:r>
              <a:rPr lang="en-US" altLang="zh-TW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廖素子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lang="zh-TW" altLang="en-US" sz="5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39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504" y="1327669"/>
            <a:ext cx="8928992" cy="45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揀選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」特會見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證分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Testimony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Sharing 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Ann</a:t>
            </a:r>
            <a:r>
              <a:rPr lang="en-US" altLang="zh-TW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黃薛</a:t>
            </a:r>
            <a:r>
              <a:rPr lang="zh-TW" altLang="en-US" sz="6000" b="1" dirty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媖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師</a:t>
            </a:r>
            <a:r>
              <a:rPr lang="zh-TW" altLang="en-US" sz="54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母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48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18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91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成全聖徒，各盡其職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</a:t>
            </a: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23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41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80649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6611" y="1003126"/>
            <a:ext cx="888812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他所賜的，有使徒，有先知，有傳福音的，有牧師和教師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，為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要成全聖徒，各盡其職，建立基督的身體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Eph. 4:11-12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 Christ himself gave the apostles, the prophets, the evangelists, the pastors and teachers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equip his people for works of service, so that the body of Christ may be built up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48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0865" y="142056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5777" y="1780532"/>
            <a:ext cx="896513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建造一個榮耀的教會</a:t>
            </a:r>
            <a:endParaRPr kumimoji="1"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敬拜讚美</a:t>
            </a:r>
            <a:endParaRPr kumimoji="1"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聖靈更新</a:t>
            </a:r>
            <a:endParaRPr kumimoji="1"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小組教會</a:t>
            </a:r>
            <a:endParaRPr kumimoji="1"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全地轉化</a:t>
            </a:r>
            <a:endParaRPr kumimoji="1" lang="en-US" altLang="zh-TW" sz="5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584" y="337692"/>
            <a:ext cx="89323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6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波特蘭靈糧</a:t>
            </a:r>
            <a:r>
              <a:rPr kumimoji="1" lang="zh-TW" altLang="en-US" sz="66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堂</a:t>
            </a:r>
            <a:r>
              <a:rPr kumimoji="1" lang="zh-TW" altLang="en-US" sz="66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66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異象</a:t>
            </a:r>
            <a:endParaRPr kumimoji="1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682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0865" y="142056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5777" y="1780532"/>
            <a:ext cx="896513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興起、造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就平信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徒起來事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1727" lvl="1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教運動將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神的話語放在平信徒手中</a:t>
            </a:r>
          </a:p>
          <a:p>
            <a:pPr marL="1141727" lvl="1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恩運動將 神的工作放在平信徒手中（按恩賜各盡其職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kumimoji="1" lang="zh-TW" altLang="en-US" sz="4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命成長在於實際參與事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</a:t>
            </a:r>
            <a:endParaRPr kumimoji="1" lang="zh-TW" altLang="en-US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584" y="337692"/>
            <a:ext cx="89323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6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小組教會的異象</a:t>
            </a:r>
            <a:endParaRPr kumimoji="1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782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0" y="147672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5915" y="1597674"/>
            <a:ext cx="881192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但眾人知道了，就跟著他去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 耶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穌便接待他們，對他們講論　神國的道，醫治那些需要醫治的人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9:11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the crowds learned about it and followed him.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He </a:t>
            </a:r>
            <a:r>
              <a:rPr kumimoji="1" lang="en-US" altLang="zh-TW" sz="36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welcomed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them and spoke to them about the kingdom of God, and healed those who needed healing.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5165" y="397345"/>
            <a:ext cx="6675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FF00"/>
                </a:solidFill>
              </a:rPr>
              <a:t>4 </a:t>
            </a:r>
            <a:r>
              <a:rPr lang="zh-TW" altLang="en-US" sz="72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</a:t>
            </a:r>
            <a:r>
              <a:rPr lang="zh-TW" altLang="en-US" sz="7200" dirty="0">
                <a:solidFill>
                  <a:srgbClr val="FFFF00"/>
                </a:solidFill>
              </a:rPr>
              <a:t> </a:t>
            </a:r>
            <a:r>
              <a:rPr lang="en-US" altLang="zh-TW" sz="7200" dirty="0" err="1" smtClean="0">
                <a:solidFill>
                  <a:srgbClr val="FFFF00"/>
                </a:solidFill>
              </a:rPr>
              <a:t>Ws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6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0865" y="142056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780532"/>
            <a:ext cx="91439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開創期：注重分享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成長期：注重溝通，化解衝突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成熟期：注重帶領工作，一起上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課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起討論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外展期：注重服事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分植期：注重策劃</a:t>
            </a:r>
          </a:p>
        </p:txBody>
      </p:sp>
      <p:sp>
        <p:nvSpPr>
          <p:cNvPr id="3" name="Rectangle 2"/>
          <p:cNvSpPr/>
          <p:nvPr/>
        </p:nvSpPr>
        <p:spPr>
          <a:xfrm>
            <a:off x="128584" y="337692"/>
            <a:ext cx="89323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6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小組的成長週期</a:t>
            </a:r>
            <a:endParaRPr kumimoji="1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051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0568" y="1996069"/>
            <a:ext cx="856826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異象分享</a:t>
            </a:r>
            <a:r>
              <a:rPr lang="zh-TW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Vision Sharing </a:t>
            </a:r>
            <a:endParaRPr lang="en-US" altLang="zh-TW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牧養處處長</a:t>
            </a:r>
            <a:endParaRPr lang="en-US" altLang="zh-TW" sz="4800" b="1" dirty="0">
              <a:solidFill>
                <a:srgbClr val="FFFFFF"/>
              </a:solidFill>
              <a:latin typeface="Century Schoolbook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600" b="1" dirty="0">
              <a:solidFill>
                <a:srgbClr val="FFFFFF"/>
              </a:solidFill>
              <a:latin typeface="Century Schoolbook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陳素月</a:t>
            </a:r>
            <a:r>
              <a:rPr lang="zh-TW" altLang="en-US" sz="1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牧師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lang="en-US" altLang="zh-TW" sz="3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49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F5C13-3B77-456D-9BA1-DAAE124D7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362950" cy="1325563"/>
          </a:xfrm>
        </p:spPr>
        <p:txBody>
          <a:bodyPr>
            <a:normAutofit/>
          </a:bodyPr>
          <a:lstStyle/>
          <a:p>
            <a:r>
              <a:rPr lang="zh-TW" altLang="en-US" sz="5025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爲何神指定大衛做牧羊人</a:t>
            </a:r>
            <a:r>
              <a:rPr lang="zh-CN" altLang="en-US" sz="5025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？</a:t>
            </a:r>
            <a:r>
              <a:rPr lang="en-US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/>
            </a:r>
            <a:br>
              <a:rPr lang="en-US" b="1" dirty="0">
                <a:latin typeface="Yu Gothic UI" panose="020B0500000000000000" pitchFamily="34" charset="-128"/>
                <a:ea typeface="Yu Gothic UI" panose="020B0500000000000000" pitchFamily="34" charset="-128"/>
              </a:rPr>
            </a:br>
            <a:endParaRPr lang="en-US" b="1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5AD69C7-40D2-49E6-BD22-B2F82C19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825625"/>
            <a:ext cx="8839200" cy="4351338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5400" b="1" dirty="0" smtClean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結 </a:t>
            </a:r>
            <a:r>
              <a:rPr lang="en-US" sz="5400" b="1" dirty="0" smtClean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34</a:t>
            </a:r>
            <a:r>
              <a:rPr lang="zh-TW" altLang="en-US" sz="5400" b="1" dirty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：</a:t>
            </a:r>
            <a:r>
              <a:rPr lang="en-US" sz="5400" b="1" dirty="0" smtClean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23-</a:t>
            </a:r>
            <a:r>
              <a:rPr lang="en-US" sz="2400" b="1" dirty="0" smtClean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zh-TW" altLang="en-US" sz="5400" b="1" dirty="0" smtClean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我 </a:t>
            </a:r>
            <a:r>
              <a:rPr lang="zh-TW" altLang="en-US" sz="5400" b="1" dirty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必 立 一 牧 人 照 管 他 們 、 牧 養 他 們 、 就 是 我 的 僕 人 大 衛 ． </a:t>
            </a:r>
            <a:r>
              <a:rPr lang="zh-TW" altLang="en-US" sz="5400" b="1" dirty="0" smtClean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他 </a:t>
            </a:r>
            <a:r>
              <a:rPr lang="zh-TW" altLang="en-US" sz="5400" b="1" dirty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必 牧 養 他 們 、 作 他 們 的 牧 人 </a:t>
            </a:r>
            <a:r>
              <a:rPr lang="zh-TW" altLang="en-US" sz="4800" b="1" dirty="0">
                <a:solidFill>
                  <a:srgbClr val="00B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。</a:t>
            </a:r>
            <a:endParaRPr lang="en-US" sz="4800" b="1" dirty="0">
              <a:solidFill>
                <a:srgbClr val="00B0F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939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0CD4C05-526C-4A6C-8592-788C379F4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069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</a:rPr>
              <a:t>耶穌是好牧人</a:t>
            </a:r>
            <a:endParaRPr lang="en-US" sz="6000" b="1" dirty="0"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1BAB455-AD0D-4E4B-959E-07747DF0E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1" y="2306980"/>
            <a:ext cx="7518399" cy="4339353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zh-CN" altLang="en-US" sz="54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看</a:t>
            </a:r>
            <a:r>
              <a:rPr lang="zh-CN" altLang="en-US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門</a:t>
            </a:r>
            <a:r>
              <a:rPr lang="en-US" altLang="zh-CN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-</a:t>
            </a:r>
            <a:r>
              <a:rPr lang="zh-CN" altLang="en-US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真理入門</a:t>
            </a:r>
            <a:endParaRPr lang="en-US" altLang="zh-CN" sz="5400" b="1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385763" indent="-385763">
              <a:buFont typeface="+mj-lt"/>
              <a:buAutoNum type="arabicPeriod"/>
            </a:pPr>
            <a:r>
              <a:rPr lang="zh-CN" altLang="en-US" sz="54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認</a:t>
            </a:r>
            <a:r>
              <a:rPr lang="zh-CN" altLang="en-US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識羊</a:t>
            </a:r>
            <a:r>
              <a:rPr lang="en-US" altLang="zh-CN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-</a:t>
            </a:r>
          </a:p>
          <a:p>
            <a:pPr marL="385763" indent="-385763">
              <a:buFont typeface="+mj-lt"/>
              <a:buAutoNum type="arabicPeriod"/>
            </a:pPr>
            <a:r>
              <a:rPr lang="zh-CN" altLang="en-US" sz="54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領</a:t>
            </a:r>
            <a:r>
              <a:rPr lang="zh-CN" altLang="en-US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羊走</a:t>
            </a:r>
            <a:r>
              <a:rPr lang="en-US" altLang="zh-CN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-</a:t>
            </a:r>
          </a:p>
          <a:p>
            <a:pPr marL="385763" indent="-385763">
              <a:buFont typeface="+mj-lt"/>
              <a:buAutoNum type="arabicPeriod"/>
            </a:pPr>
            <a:r>
              <a:rPr lang="zh-CN" altLang="en-US" sz="54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捨</a:t>
            </a:r>
            <a:r>
              <a:rPr lang="zh-CN" altLang="en-US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命</a:t>
            </a:r>
            <a:r>
              <a:rPr lang="en-US" altLang="zh-CN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-</a:t>
            </a:r>
            <a:r>
              <a:rPr lang="zh-CN" altLang="en-US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知己</a:t>
            </a:r>
            <a:endParaRPr lang="en-US" altLang="zh-CN" sz="5400" b="1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385763" indent="-385763">
              <a:buFont typeface="+mj-lt"/>
              <a:buAutoNum type="arabicPeriod"/>
            </a:pPr>
            <a:r>
              <a:rPr lang="zh-CN" altLang="en-US" sz="54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領</a:t>
            </a:r>
            <a:r>
              <a:rPr lang="zh-CN" altLang="en-US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外羊</a:t>
            </a:r>
            <a:r>
              <a:rPr lang="en-US" altLang="zh-CN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-</a:t>
            </a:r>
            <a:r>
              <a:rPr lang="zh-CN" altLang="en-US" sz="5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轉化社會</a:t>
            </a:r>
            <a:endParaRPr lang="en-US" altLang="zh-CN" sz="5400" b="1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97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CD197416-1A25-49B0-BC2E-77C0B2A9D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612" y="906556"/>
            <a:ext cx="4414481" cy="50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F3B944-1625-4D8A-BD01-166173331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9" y="906557"/>
            <a:ext cx="4620000" cy="504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818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80165-3428-4FB5-8FB0-A1CD17A7F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9692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/>
              <a:t>最終目標：像耶穌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06908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5D5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祢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的恩典夠我用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17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27209</TotalTime>
  <Words>546</Words>
  <Application>Microsoft Office PowerPoint</Application>
  <PresentationFormat>On-screen Show (4:3)</PresentationFormat>
  <Paragraphs>124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46" baseType="lpstr">
      <vt:lpstr>Arial Unicode MS</vt:lpstr>
      <vt:lpstr>等线 Light</vt:lpstr>
      <vt:lpstr>DFKai-SB</vt:lpstr>
      <vt:lpstr>DFKai-SB</vt:lpstr>
      <vt:lpstr>Microsoft YaHei</vt:lpstr>
      <vt:lpstr>新細明體</vt:lpstr>
      <vt:lpstr>宋体</vt:lpstr>
      <vt:lpstr>Yu Gothic UI</vt:lpstr>
      <vt:lpstr>Arial</vt:lpstr>
      <vt:lpstr>Arial Narrow</vt:lpstr>
      <vt:lpstr>Calibri</vt:lpstr>
      <vt:lpstr>Calibri Light</vt:lpstr>
      <vt:lpstr>Cambria</vt:lpstr>
      <vt:lpstr>Century</vt:lpstr>
      <vt:lpstr>Century Schoolbook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爲何神指定大衛做牧羊人？ </vt:lpstr>
      <vt:lpstr>耶穌是好牧人</vt:lpstr>
      <vt:lpstr>PowerPoint Presentation</vt:lpstr>
      <vt:lpstr>最終目標：像耶穌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2261</cp:revision>
  <dcterms:created xsi:type="dcterms:W3CDTF">2014-11-02T05:55:36Z</dcterms:created>
  <dcterms:modified xsi:type="dcterms:W3CDTF">2019-06-29T16:43:00Z</dcterms:modified>
</cp:coreProperties>
</file>