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257" r:id="rId6"/>
    <p:sldMasterId id="2147500269" r:id="rId7"/>
  </p:sldMasterIdLst>
  <p:notesMasterIdLst>
    <p:notesMasterId r:id="rId15"/>
  </p:notesMasterIdLst>
  <p:sldIdLst>
    <p:sldId id="8401" r:id="rId8"/>
    <p:sldId id="8403" r:id="rId9"/>
    <p:sldId id="8413" r:id="rId10"/>
    <p:sldId id="8418" r:id="rId11"/>
    <p:sldId id="8416" r:id="rId12"/>
    <p:sldId id="8419" r:id="rId13"/>
    <p:sldId id="8420" r:id="rId14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5D5"/>
    <a:srgbClr val="FF57E3"/>
    <a:srgbClr val="FFA7F0"/>
    <a:srgbClr val="FFB7F3"/>
    <a:srgbClr val="F7D5F5"/>
    <a:srgbClr val="FFCDF7"/>
    <a:srgbClr val="95F62A"/>
    <a:srgbClr val="B9F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7726" autoAdjust="0"/>
    <p:restoredTop sz="94670" autoAdjust="0"/>
  </p:normalViewPr>
  <p:slideViewPr>
    <p:cSldViewPr snapToGrid="0" snapToObjects="1">
      <p:cViewPr varScale="1">
        <p:scale>
          <a:sx n="79" d="100"/>
          <a:sy n="79" d="100"/>
        </p:scale>
        <p:origin x="450" y="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67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8/10/2019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027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8/10/2019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8/10/2019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1937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7110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4060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8505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7196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5870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9058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6453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0874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0900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95392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747C2C-DEDB-0C42-96D7-02ABAE18830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F2E390-435D-464D-B44B-7653B4A4D7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149471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747C2C-DEDB-0C42-96D7-02ABAE18830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F2E390-435D-464D-B44B-7653B4A4D7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380178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747C2C-DEDB-0C42-96D7-02ABAE18830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F2E390-435D-464D-B44B-7653B4A4D7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133787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747C2C-DEDB-0C42-96D7-02ABAE18830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F2E390-435D-464D-B44B-7653B4A4D7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57869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747C2C-DEDB-0C42-96D7-02ABAE18830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F2E390-435D-464D-B44B-7653B4A4D7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083985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747C2C-DEDB-0C42-96D7-02ABAE18830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F2E390-435D-464D-B44B-7653B4A4D7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072400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747C2C-DEDB-0C42-96D7-02ABAE18830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F2E390-435D-464D-B44B-7653B4A4D7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358353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747C2C-DEDB-0C42-96D7-02ABAE18830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F2E390-435D-464D-B44B-7653B4A4D7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810241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747C2C-DEDB-0C42-96D7-02ABAE18830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F2E390-435D-464D-B44B-7653B4A4D7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608011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747C2C-DEDB-0C42-96D7-02ABAE18830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F2E390-435D-464D-B44B-7653B4A4D7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03923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747C2C-DEDB-0C42-96D7-02ABAE18830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F2E390-435D-464D-B44B-7653B4A4D7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2725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42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58" r:id="rId1"/>
    <p:sldLayoutId id="2147500259" r:id="rId2"/>
    <p:sldLayoutId id="2147500260" r:id="rId3"/>
    <p:sldLayoutId id="2147500261" r:id="rId4"/>
    <p:sldLayoutId id="2147500262" r:id="rId5"/>
    <p:sldLayoutId id="2147500263" r:id="rId6"/>
    <p:sldLayoutId id="2147500264" r:id="rId7"/>
    <p:sldLayoutId id="2147500265" r:id="rId8"/>
    <p:sldLayoutId id="2147500266" r:id="rId9"/>
    <p:sldLayoutId id="2147500267" r:id="rId10"/>
    <p:sldLayoutId id="21475002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747C2C-DEDB-0C42-96D7-02ABAE18830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F2E390-435D-464D-B44B-7653B4A4D7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3100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70" r:id="rId1"/>
    <p:sldLayoutId id="2147500271" r:id="rId2"/>
    <p:sldLayoutId id="2147500272" r:id="rId3"/>
    <p:sldLayoutId id="2147500273" r:id="rId4"/>
    <p:sldLayoutId id="2147500274" r:id="rId5"/>
    <p:sldLayoutId id="2147500275" r:id="rId6"/>
    <p:sldLayoutId id="2147500276" r:id="rId7"/>
    <p:sldLayoutId id="2147500277" r:id="rId8"/>
    <p:sldLayoutId id="2147500278" r:id="rId9"/>
    <p:sldLayoutId id="2147500279" r:id="rId10"/>
    <p:sldLayoutId id="214750028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94105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91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898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7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末世門徒三省 </a:t>
            </a:r>
            <a:endParaRPr kumimoji="1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600" b="1" kern="0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陳少豪</a:t>
            </a:r>
            <a:r>
              <a:rPr lang="zh-TW" altLang="en-US" sz="3600" b="1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3600" b="1" kern="0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牧</a:t>
            </a:r>
            <a:r>
              <a:rPr lang="zh-TW" altLang="en-US" sz="3600" b="1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師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June </a:t>
            </a:r>
            <a:r>
              <a:rPr lang="en-US" altLang="zh-TW" sz="28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30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2019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41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66203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6977" y="727959"/>
            <a:ext cx="888388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親愛的弟兄啊，你們卻要在至聖的真道上造就自己，在聖靈裡禱告，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保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守自己常在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神的愛中，仰望我們主耶穌基督的憐憫，直到永生。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些人存疑心，你們要憐憫他們；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些人你們要從火中搶出來，搭救他們；有些人你們要存懼怕的心憐憫他們，連那被情慾沾染的衣服也當厭惡。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猶大書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20-23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776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66203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6977" y="727959"/>
            <a:ext cx="8883889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能保守你們不失腳、叫你們無瑕無疵、歡歡喜喜站在他榮耀之前的我們的救主─獨一的　神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，願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榮耀、威嚴、能力、權柄，因我們的主耶穌基督歸與他，從萬古以前並現今，直到永永遠遠。阿們！ 。 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猶大書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24-25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7113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44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4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99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81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27076</TotalTime>
  <Words>102</Words>
  <Application>Microsoft Office PowerPoint</Application>
  <PresentationFormat>On-screen Show (4:3)</PresentationFormat>
  <Paragraphs>45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7</vt:i4>
      </vt:variant>
    </vt:vector>
  </HeadingPairs>
  <TitlesOfParts>
    <vt:vector size="29" baseType="lpstr"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Cambria</vt:lpstr>
      <vt:lpstr>Century</vt:lpstr>
      <vt:lpstr>Charis SIL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1_預設簡報設計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2249</cp:revision>
  <dcterms:created xsi:type="dcterms:W3CDTF">2014-11-02T05:55:36Z</dcterms:created>
  <dcterms:modified xsi:type="dcterms:W3CDTF">2019-08-10T17:07:31Z</dcterms:modified>
</cp:coreProperties>
</file>