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</p:sldMasterIdLst>
  <p:notesMasterIdLst>
    <p:notesMasterId r:id="rId32"/>
  </p:notesMasterIdLst>
  <p:sldIdLst>
    <p:sldId id="8432" r:id="rId7"/>
    <p:sldId id="8403" r:id="rId8"/>
    <p:sldId id="8458" r:id="rId9"/>
    <p:sldId id="8443" r:id="rId10"/>
    <p:sldId id="8444" r:id="rId11"/>
    <p:sldId id="8445" r:id="rId12"/>
    <p:sldId id="8446" r:id="rId13"/>
    <p:sldId id="8451" r:id="rId14"/>
    <p:sldId id="8452" r:id="rId15"/>
    <p:sldId id="8447" r:id="rId16"/>
    <p:sldId id="8417" r:id="rId17"/>
    <p:sldId id="8460" r:id="rId18"/>
    <p:sldId id="8448" r:id="rId19"/>
    <p:sldId id="8419" r:id="rId20"/>
    <p:sldId id="8450" r:id="rId21"/>
    <p:sldId id="8449" r:id="rId22"/>
    <p:sldId id="8461" r:id="rId23"/>
    <p:sldId id="8456" r:id="rId24"/>
    <p:sldId id="8453" r:id="rId25"/>
    <p:sldId id="8454" r:id="rId26"/>
    <p:sldId id="8455" r:id="rId27"/>
    <p:sldId id="8459" r:id="rId28"/>
    <p:sldId id="8457" r:id="rId29"/>
    <p:sldId id="8416" r:id="rId30"/>
    <p:sldId id="8442" r:id="rId31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7E3"/>
    <a:srgbClr val="FF05D5"/>
    <a:srgbClr val="FFA7F0"/>
    <a:srgbClr val="FFB7F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56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28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8/10/2019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3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傳福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音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</a:t>
            </a:r>
            <a:r>
              <a:rPr kumimoji="1" lang="zh-TW" altLang="en-US" sz="8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尋寶</a:t>
            </a:r>
            <a:r>
              <a:rPr kumimoji="1" lang="zh-TW" altLang="en-US" sz="8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者</a:t>
            </a:r>
            <a:endParaRPr kumimoji="1" lang="en-US" altLang="zh-TW" sz="8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zh-TW" altLang="en-US" sz="1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Treasure Hunt for Gospel</a:t>
            </a:r>
            <a:r>
              <a:rPr kumimoji="1" lang="zh-TW" altLang="en-US" sz="5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July</a:t>
            </a:r>
            <a:r>
              <a:rPr kumimoji="0" lang="en-US" altLang="zh-TW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 21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9700" y="1757452"/>
            <a:ext cx="893233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敬拜讚美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聖靈更</a:t>
            </a:r>
            <a:r>
              <a:rPr kumimoji="1" lang="zh-TW" altLang="en-US" sz="6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新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小組教會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6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全地轉化 </a:t>
            </a:r>
            <a:r>
              <a:rPr kumimoji="1" lang="en-US" altLang="zh-TW" sz="6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66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福音宣教</a:t>
            </a:r>
            <a:r>
              <a:rPr kumimoji="1" lang="en-US" altLang="zh-TW" sz="6600" b="1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608" y="569122"/>
            <a:ext cx="87195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建造一個榮耀的教會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0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69642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793885"/>
            <a:ext cx="91059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掃羅行路，將到大馬士革，忽然從天上發光，四面照著他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就仆倒在地，聽見有聲音對他說：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掃羅！掃羅！你為甚麼逼迫我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主啊！你是誰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主說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我就是你所逼迫的耶穌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來！進城去，你所當做的事，必有人告訴你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9:3-6)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40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5811" y="267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290558"/>
            <a:ext cx="902123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當下，在大馬士革有一個門徒，名叫亞拿尼亞。主在異象中對他說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亞拿尼亞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主，我在這裡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對他說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起來！往直街去，在猶大的家裡，訪問一個大數人，名叫掃羅。他正禱告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，又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看見了一個人，名叫亞拿尼亞，進來按手在他身上，叫他能看見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9:10-12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9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5811" y="33577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408004"/>
            <a:ext cx="902123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亞拿尼亞回答說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主啊，我聽見許多人說：這人怎樣在耶路撒冷多多苦害你的聖徒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且他在這裡有從祭司長得來的權柄捆綁一切求告你名的人。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」主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對亞拿尼亞說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你只管去！他是我所揀選的器皿，要在外邦人和君王，並以色列人面前宣揚我的名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9:13-15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95622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99" y="688491"/>
            <a:ext cx="902123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亞拿尼亞就去了，進入那家，把手按在掃羅身上，說：「兄弟掃羅，在你來的路上向你顯現的主，就是耶穌，打發我來，叫你能看見，又被聖靈充滿。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」掃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羅的眼睛上，好像有鱗立刻掉下來，他就能看見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於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是起來受了洗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endParaRPr kumimoji="1" lang="en-US" altLang="zh-TW" sz="48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Acts 9:17-18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56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懼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1" lang="en-US" altLang="zh-TW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6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亞拿尼亞</a:t>
            </a:r>
            <a:r>
              <a:rPr kumimoji="1" lang="en-US" altLang="zh-TW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傳福音的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尋寶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告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傳福音的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尋寶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68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1062393"/>
            <a:ext cx="90466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我又告訴你們，若是你們中間有兩個人在地上同心合意地求甚麼事，我在天上的父必為他們成全。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為無論在哪裡，有兩三個人奉我的名聚會，那裡就有我在他們中間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馬太福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Matthew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18:19-20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85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660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“Revival Prayers”</a:t>
            </a:r>
            <a:endParaRPr kumimoji="0" lang="en-US" altLang="zh-TW" sz="66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1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(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兩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三個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人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傳福音的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尋寶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9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</a:t>
            </a:r>
            <a:endParaRPr kumimoji="1" lang="en-US" altLang="zh-TW" sz="60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傳福音的</a:t>
            </a: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尋寶</a:t>
            </a:r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者</a:t>
            </a:r>
            <a:endParaRPr lang="en-US" sz="66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36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8523" y="853153"/>
            <a:ext cx="86614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因我為你的殿心裡焦急，如同</a:t>
            </a:r>
            <a:r>
              <a:rPr kumimoji="1" lang="zh-TW" altLang="en-US" sz="54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火燒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，並且辱罵你人的辱罵都落在我身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上。</a:t>
            </a:r>
            <a:r>
              <a:rPr kumimoji="1" lang="zh-TW" altLang="en-US" sz="1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詩篇</a:t>
            </a:r>
            <a:r>
              <a:rPr kumimoji="1" lang="zh-TW" altLang="en-US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</a:t>
            </a: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69:9</a:t>
            </a:r>
            <a:r>
              <a:rPr kumimoji="1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1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zeal for your house </a:t>
            </a:r>
            <a:r>
              <a:rPr kumimoji="1" lang="en-US" altLang="zh-TW" sz="54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consumes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me, and </a:t>
            </a:r>
            <a:r>
              <a:rPr kumimoji="1" lang="en-US" altLang="zh-TW" sz="44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insults of those who insult you fall on me.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7068" y="2008853"/>
            <a:ext cx="87768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600" b="1" u="sng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Consumed</a:t>
            </a:r>
            <a:r>
              <a:rPr kumimoji="1" lang="en-US" altLang="zh-TW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zh-TW" altLang="en-US" sz="6600" b="1" u="sng" dirty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心如</a:t>
            </a:r>
            <a:r>
              <a:rPr kumimoji="1" lang="zh-TW" altLang="en-US" sz="6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火</a:t>
            </a:r>
            <a:r>
              <a:rPr kumimoji="1" lang="zh-TW" altLang="en-US" sz="6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燒</a:t>
            </a: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54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5400" b="1" dirty="0" smtClean="0">
              <a:solidFill>
                <a:srgbClr val="FFFF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600" b="1" u="sng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Concerned</a:t>
            </a:r>
            <a:r>
              <a:rPr kumimoji="1" lang="en-US" altLang="zh-TW" sz="4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zh-TW" altLang="en-US" sz="6600" b="1" u="sng" dirty="0" smtClean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kumimoji="1" lang="zh-TW" altLang="en-US" sz="6600" b="1" u="sng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kumimoji="1" lang="zh-TW" altLang="en-US" sz="6600" b="1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5400" b="1" dirty="0">
              <a:solidFill>
                <a:srgbClr val="FFFF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7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80649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2008853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1" lang="zh-TW" altLang="en-US" sz="72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事到能</a:t>
            </a:r>
            <a:r>
              <a:rPr kumimoji="1" lang="zh-TW" altLang="en-US" sz="8000" b="1" dirty="0" smtClean="0">
                <a:solidFill>
                  <a:srgbClr val="FFFF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癡</a:t>
            </a:r>
            <a:r>
              <a:rPr kumimoji="1" lang="zh-TW" altLang="en-US" sz="72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便可傳</a:t>
            </a:r>
            <a:r>
              <a:rPr kumimoji="1" lang="zh-TW" altLang="en-US" sz="6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r>
              <a:rPr kumimoji="1" lang="zh-TW" altLang="en-US" sz="7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60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6000" b="1" dirty="0" smtClean="0">
              <a:solidFill>
                <a:srgbClr val="FFFF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6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3620" y="169672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133" y="2008853"/>
            <a:ext cx="8966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想要有憐憫之心，就要</a:t>
            </a:r>
            <a:r>
              <a:rPr kumimoji="1" lang="zh-TW" altLang="en-US" sz="66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敞</a:t>
            </a:r>
            <a:r>
              <a:rPr kumimoji="1" lang="zh-TW" altLang="en-US" sz="66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開自己去親身接</a:t>
            </a:r>
            <a:r>
              <a:rPr kumimoji="1" lang="zh-TW" altLang="en-US" sz="66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觸</a:t>
            </a:r>
            <a:r>
              <a:rPr kumimoji="1" lang="zh-TW" altLang="en-US" sz="7200" b="1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60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234" y="657865"/>
            <a:ext cx="8796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60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Compassion To Action</a:t>
            </a:r>
            <a:endParaRPr lang="en-US" sz="60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374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</a:t>
            </a:r>
            <a:endParaRPr kumimoji="1" lang="en-US" altLang="zh-TW" sz="60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>
                    <a:lumMod val="50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dirty="0" smtClean="0">
              <a:solidFill>
                <a:schemeClr val="bg1">
                  <a:lumMod val="50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dirty="0">
                <a:solidFill>
                  <a:schemeClr val="bg1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dirty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傳福音的</a:t>
            </a: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尋寶</a:t>
            </a:r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者</a:t>
            </a:r>
            <a:endParaRPr lang="en-US" sz="66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0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2" y="1757452"/>
            <a:ext cx="88816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</a:t>
            </a:r>
            <a:endParaRPr kumimoji="1" lang="en-US" altLang="zh-TW" sz="6000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dirty="0" smtClean="0">
              <a:solidFill>
                <a:schemeClr val="bg2">
                  <a:lumMod val="75000"/>
                </a:schemeClr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chemeClr val="bg1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lvl="0" indent="-8572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1" lang="zh-TW" altLang="en-US" sz="6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看為寶貴 </a:t>
            </a:r>
            <a:r>
              <a:rPr kumimoji="1" lang="zh-TW" altLang="en-US" sz="480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─ </a:t>
            </a:r>
            <a:r>
              <a:rPr kumimoji="1" lang="zh-TW" altLang="en-US" sz="4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自己、未信者</a:t>
            </a:r>
            <a:endParaRPr kumimoji="1" lang="en-US" altLang="zh-TW" sz="60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傳福音的</a:t>
            </a:r>
            <a:r>
              <a:rPr lang="zh-TW" altLang="en-US" sz="6600" b="1" dirty="0" smtClean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尋寶</a:t>
            </a:r>
            <a:r>
              <a:rPr lang="zh-TW" altLang="en-US" sz="6600" b="1" dirty="0">
                <a:solidFill>
                  <a:srgbClr val="FFFF00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者</a:t>
            </a:r>
            <a:endParaRPr lang="en-US" sz="6600" b="1" dirty="0">
              <a:solidFill>
                <a:srgbClr val="FFFF00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722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70869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6691" y="853153"/>
            <a:ext cx="886514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「或是一個婦人有十塊錢，若失落一塊，豈不點上燈，打掃屋子，細細地找，直到找著嗎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？找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著了，就請朋友鄰舍來，對他們說：</a:t>
            </a:r>
            <a:r>
              <a:rPr kumimoji="1" lang="en-US" altLang="zh-TW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我失落的那塊錢已經找著了，你們和我一同歡喜吧！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告訴你們，一個罪人悔改，在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神的使者面前也是這樣為他歡喜。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Luke 15:8-10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763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70869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722" y="853153"/>
            <a:ext cx="900138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主所應許的尚未成就，有人以為他是耽延，其實不是耽延，乃是寬容你們，不願有一人沉淪，乃願人人都悔改。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彼得後書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36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Peter 3:9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40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kumimoji="1"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Lord is not slow in keeping his promise, as some understand slowness. Instead he is patient with you, not wanting anyone to perish, but everyone to come to repentance.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3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11" y="70869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942053"/>
            <a:ext cx="912761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凡我所行的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都是為福音的緣故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kumimoji="1" lang="zh-TW" altLang="en-US" sz="48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為要與人同得這福音的好處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哥林多前書</a:t>
            </a:r>
            <a:r>
              <a:rPr kumimoji="1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Corinthians 9:23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 </a:t>
            </a:r>
            <a:r>
              <a:rPr kumimoji="1" lang="en-US" altLang="zh-TW" sz="4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 all this for the sake of the gospel, that I may share in its blessings.</a:t>
            </a:r>
            <a:endParaRPr kumimoji="1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62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6608" y="1534558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33" y="1757452"/>
            <a:ext cx="8653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排除恐懼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同心禱告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心中火熱</a:t>
            </a:r>
            <a:endParaRPr kumimoji="1" lang="en-US" altLang="zh-TW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看為寶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貴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954" y="569122"/>
            <a:ext cx="734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傳福音的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尋寶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+mn-cs"/>
              </a:rPr>
              <a:t>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8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9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「渴望復興的火</a:t>
            </a:r>
            <a:r>
              <a:rPr lang="zh-TW" altLang="en-US" sz="8000" b="1" dirty="0" smtClean="0"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lang="en-US" altLang="zh-TW" sz="8000" b="1" dirty="0"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4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5D5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80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「渴望復興的火」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7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27807</TotalTime>
  <Words>1160</Words>
  <Application>Microsoft Office PowerPoint</Application>
  <PresentationFormat>On-screen Show (4:3)</PresentationFormat>
  <Paragraphs>141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7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Medium</vt:lpstr>
      <vt:lpstr>Arial</vt:lpstr>
      <vt:lpstr>Arial Narrow</vt:lpstr>
      <vt:lpstr>Calibri</vt:lpstr>
      <vt:lpstr>Cambria</vt:lpstr>
      <vt:lpstr>Century</vt:lpstr>
      <vt:lpstr>Charis SIL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2313</cp:revision>
  <dcterms:created xsi:type="dcterms:W3CDTF">2014-11-02T05:55:36Z</dcterms:created>
  <dcterms:modified xsi:type="dcterms:W3CDTF">2019-08-10T17:08:59Z</dcterms:modified>
</cp:coreProperties>
</file>