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36"/>
  </p:notesMasterIdLst>
  <p:sldIdLst>
    <p:sldId id="9623" r:id="rId11"/>
    <p:sldId id="9694" r:id="rId12"/>
    <p:sldId id="9717" r:id="rId13"/>
    <p:sldId id="9793" r:id="rId14"/>
    <p:sldId id="9712" r:id="rId15"/>
    <p:sldId id="9715" r:id="rId16"/>
    <p:sldId id="9704" r:id="rId17"/>
    <p:sldId id="9784" r:id="rId18"/>
    <p:sldId id="9763" r:id="rId19"/>
    <p:sldId id="9768" r:id="rId20"/>
    <p:sldId id="9785" r:id="rId21"/>
    <p:sldId id="9769" r:id="rId22"/>
    <p:sldId id="9786" r:id="rId23"/>
    <p:sldId id="9772" r:id="rId24"/>
    <p:sldId id="9764" r:id="rId25"/>
    <p:sldId id="9774" r:id="rId26"/>
    <p:sldId id="9788" r:id="rId27"/>
    <p:sldId id="9787" r:id="rId28"/>
    <p:sldId id="9765" r:id="rId29"/>
    <p:sldId id="9766" r:id="rId30"/>
    <p:sldId id="9789" r:id="rId31"/>
    <p:sldId id="9790" r:id="rId32"/>
    <p:sldId id="9791" r:id="rId33"/>
    <p:sldId id="9716" r:id="rId34"/>
    <p:sldId id="9759" r:id="rId35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05D5"/>
    <a:srgbClr val="F7D5F5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269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734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198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6877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330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02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549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297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374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285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589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965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與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kumimoji="1"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神築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夢</a:t>
            </a: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dirty="0" smtClean="0">
                <a:solidFill>
                  <a:srgbClr val="FF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Dreaming With God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 11,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35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8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lang="en-US" altLang="zh-TW" sz="8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Isaac  </a:t>
            </a:r>
            <a:r>
              <a:rPr lang="zh-TW" altLang="en-US" sz="8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以撒</a:t>
            </a:r>
            <a:r>
              <a:rPr lang="en-US" altLang="zh-TW" sz="8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”</a:t>
            </a:r>
            <a:endParaRPr kumimoji="0" lang="en-US" altLang="zh-TW" sz="80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7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5D5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「因為有夢」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38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要擴張你帳幕之地，張大你居所的幔子，不要限止；要放長你的繩子，堅固你的橛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54:2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Enlarge the place of your tent,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stretch your tent curtains wide,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do not hold back;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lengthen your cords,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strengthen your stakes.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78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244" y="1419265"/>
            <a:ext cx="907975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離開舒適區 </a:t>
            </a:r>
            <a:r>
              <a:rPr kumimoji="1"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comfort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zone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從   神來的夢想 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kumimoji="1" lang="en-US" altLang="zh-TW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desire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”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信心與期待</a:t>
            </a:r>
            <a:r>
              <a:rPr kumimoji="1"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向海觀看</a:t>
            </a:r>
            <a:r>
              <a:rPr kumimoji="1" lang="zh-TW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！」</a:t>
            </a:r>
            <a:r>
              <a:rPr kumimoji="1" lang="en-US" altLang="zh-TW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1000" b="1" dirty="0" smtClean="0">
              <a:solidFill>
                <a:schemeClr val="tx1">
                  <a:lumMod val="95000"/>
                  <a:lumOff val="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</a:t>
            </a:r>
            <a:r>
              <a:rPr kumimoji="1" lang="zh-TW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（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不被傳統或過去負面經驗攔阻）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堅定相信　神的良善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擴張你帳幕之地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82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80649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732" y="1085986"/>
            <a:ext cx="8914104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Cambria" panose="02040503050406030204" pitchFamily="18" charset="0"/>
                <a:cs typeface="Arial" charset="0"/>
              </a:rPr>
              <a:t>	</a:t>
            </a:r>
            <a:r>
              <a:rPr kumimoji="1" lang="en-US" altLang="zh-TW" sz="6600" b="1" dirty="0" smtClean="0">
                <a:solidFill>
                  <a:srgbClr val="FFFFFF"/>
                </a:solidFill>
                <a:latin typeface="Century" panose="02040604050505020304" pitchFamily="18" charset="0"/>
                <a:ea typeface="Cambria" panose="02040503050406030204" pitchFamily="18" charset="0"/>
                <a:cs typeface="Arial" charset="0"/>
              </a:rPr>
              <a:t>desire</a:t>
            </a:r>
            <a:r>
              <a:rPr kumimoji="1" lang="en-US" altLang="zh-TW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Cambria" panose="02040503050406030204" pitchFamily="18" charset="0"/>
                <a:cs typeface="Arial" charset="0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Cambria" panose="02040503050406030204" pitchFamily="18" charset="0"/>
                <a:cs typeface="Arial" charset="0"/>
              </a:rPr>
              <a:t> 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渴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望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？</a:t>
            </a:r>
            <a:r>
              <a:rPr kumimoji="1" lang="zh-TW" alt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慾望？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		</a:t>
            </a:r>
            <a:r>
              <a:rPr kumimoji="1" lang="en-US" altLang="zh-TW" sz="6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de-</a:t>
            </a:r>
            <a:r>
              <a:rPr kumimoji="1" lang="en-US" altLang="zh-TW" sz="6600" b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sire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	</a:t>
            </a:r>
            <a:r>
              <a:rPr kumimoji="1" lang="en-US" altLang="zh-TW" sz="60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de</a:t>
            </a:r>
            <a:r>
              <a:rPr kumimoji="1" lang="zh-TW" altLang="en-US" sz="12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　</a:t>
            </a:r>
            <a:r>
              <a:rPr kumimoji="1" lang="en-US" altLang="zh-TW" sz="60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:    “of”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dirty="0" smtClean="0">
              <a:solidFill>
                <a:srgbClr val="FFFF0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	</a:t>
            </a:r>
            <a:r>
              <a:rPr kumimoji="1" lang="en-US" altLang="zh-TW" sz="60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sire</a:t>
            </a:r>
            <a:r>
              <a:rPr kumimoji="1" lang="zh-TW" altLang="en-US" sz="12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　</a:t>
            </a:r>
            <a:r>
              <a:rPr kumimoji="1" lang="en-US" altLang="zh-TW" sz="6000" b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:</a:t>
            </a:r>
            <a:r>
              <a:rPr kumimoji="1" lang="en-US" altLang="zh-TW" sz="4400" b="1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1" lang="en-US" altLang="zh-TW" sz="6000" b="1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“father”</a:t>
            </a:r>
            <a:endParaRPr kumimoji="1" lang="en-US" altLang="zh-TW" sz="6600" b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1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244" y="1419265"/>
            <a:ext cx="907975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離開舒適區 </a:t>
            </a:r>
            <a:r>
              <a:rPr kumimoji="1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comfort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zone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從   神來的夢想 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desire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信心與期待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向海觀看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！」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突破不可能的思想（不被傳統或過去負面經驗攔阻）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堅定相信　神的良善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擴張你帳幕之地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9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人非有信，就不能得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神的喜悅；因為到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神面前來的人必須信有　神，且信他賞賜那尋求他的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Hebrews 11:6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without faith it is impossible to please God, because anyone who comes to him must believe that he exists and that he rewards those who earnestly seek him.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0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19449"/>
            <a:ext cx="9017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亞哈就上去吃喝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以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利亞上了迦密山頂，屈身在地，將臉伏在兩膝之中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僕人說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你上去，向海觀看。」僕人就上去觀看，說：「沒有甚麼。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他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說：「你再去觀看。」如此七次。 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列王紀上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Kings 18:42-43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43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“Go and look toward the sea,” he told his servant.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82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244" y="1419265"/>
            <a:ext cx="907975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離開舒適區 </a:t>
            </a:r>
            <a:r>
              <a:rPr kumimoji="1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comfort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zone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從   神來的夢想 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desire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信心與期待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向海觀看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！」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突破不可能的思想（不被傳統或過去負面經驗攔阻）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堅定相信　神的良善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擴張你帳幕之地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57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79168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有一個攙扶王的軍長對神人說：「即便耶和華使天開了窗戶，也不能有這事。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 以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利沙說：「你必親眼看見，卻不得吃。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列王紀下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Kings 7:2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alibri" panose="020F0502020204030204" pitchFamily="34" charset="0"/>
                <a:ea typeface="Charis SIL" panose="02000500060000020004" pitchFamily="2" charset="0"/>
                <a:cs typeface="Calibri" panose="020F0502020204030204" pitchFamily="34" charset="0"/>
              </a:rPr>
              <a:t>The officer on whose arm the king was leaning said to the man of God, “Look, even if the Lord should open the floodgates of the heavens, could this happen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alibri" panose="020F0502020204030204" pitchFamily="34" charset="0"/>
                <a:ea typeface="Charis SIL" panose="02000500060000020004" pitchFamily="2" charset="0"/>
                <a:cs typeface="Calibri" panose="020F0502020204030204" pitchFamily="34" charset="0"/>
              </a:rPr>
              <a:t>?”</a:t>
            </a:r>
            <a:endParaRPr kumimoji="1" lang="en-US" altLang="zh-TW" sz="3600" b="1" dirty="0">
              <a:solidFill>
                <a:srgbClr val="FFFFFF"/>
              </a:solidFill>
              <a:latin typeface="Calibri" panose="020F0502020204030204" pitchFamily="34" charset="0"/>
              <a:ea typeface="Charis SIL" panose="0200050006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6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244" y="1419265"/>
            <a:ext cx="907975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離開舒適區 </a:t>
            </a:r>
            <a:r>
              <a:rPr kumimoji="1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comfort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zone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從   神來的夢想 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kumimoji="1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desire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信心與期待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向海觀看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！」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突破不可能的思想（不被傳統或過去負面經驗攔阻）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堅定相信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　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神的良善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擴張你帳幕之地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47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15" y="897346"/>
            <a:ext cx="91440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有一件事，我曾求耶和華，我仍要尋求：就是一生一世住在耶和華的殿中，瞻仰他的榮美，在他的殿裡求問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4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27:4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One thing I ask from the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Lord, this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only do I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seek: that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I may dwell in the house of the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Lord all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the days of my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life, to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gaze on the beauty of the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Lord and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alibri" panose="020F0502020204030204" pitchFamily="34" charset="0"/>
              </a:rPr>
              <a:t>to seek him in his temple.</a:t>
            </a:r>
          </a:p>
        </p:txBody>
      </p:sp>
    </p:spTree>
    <p:extLst>
      <p:ext uri="{BB962C8B-B14F-4D97-AF65-F5344CB8AC3E}">
        <p14:creationId xmlns:p14="http://schemas.microsoft.com/office/powerpoint/2010/main" val="419176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1575418"/>
            <a:ext cx="909607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禱告的遮蓋（用禱告圈住你的「耶利哥」）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所有權（不要限止）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張大你居所的幔子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8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33024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270221"/>
            <a:ext cx="909607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神對自己的主權有完全的把握，祂一點都不怕祂會沒有主權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　渴望我們的土地、國家、城市、職場、家庭變成像祂的天國一樣</a:t>
            </a:r>
            <a:endParaRPr kumimoji="1" lang="en-US" altLang="zh-TW" sz="4800" b="1" dirty="0" smtClean="0"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神今天要呼召基督徒想要收復他們在　神裡面的產業的渴望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5105" y="321556"/>
            <a:ext cx="7854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所有權（不要限止）</a:t>
            </a:r>
            <a:endParaRPr lang="en-US" sz="7200" b="1" dirty="0">
              <a:solidFill>
                <a:srgbClr val="FFFF00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354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33024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270221"/>
            <a:ext cx="909607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神對自己的主權有完全的把握，祂一點都不怕祂會沒有主權</a:t>
            </a:r>
            <a:endParaRPr kumimoji="1" lang="en-US" altLang="zh-TW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　渴望我們的土地、國家、城市、職場、家庭變成像祂的天國一樣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神今天要呼召基督徒想要收復他們在　神裡面的產業的渴望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5105" y="321556"/>
            <a:ext cx="7854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所有權（不要限止）</a:t>
            </a:r>
            <a:endParaRPr lang="en-US" sz="7200" b="1" dirty="0">
              <a:solidFill>
                <a:srgbClr val="FFFF00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940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33024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270221"/>
            <a:ext cx="909607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神對自己的主權有完全的把握，祂一點都不怕祂會沒有主權</a:t>
            </a:r>
            <a:endParaRPr kumimoji="1" lang="en-US" altLang="zh-TW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　渴望我們的土地、國家、城市、職場、家庭變成像祂的天國一樣</a:t>
            </a:r>
            <a:endParaRPr kumimoji="1" lang="en-US" altLang="zh-TW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神今天要呼召基督徒想要收復他們在　神裡面的產業的渴望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5105" y="321556"/>
            <a:ext cx="7854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72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所有權（不要限止）</a:t>
            </a:r>
            <a:endParaRPr lang="en-US" sz="7200" b="1" dirty="0">
              <a:solidFill>
                <a:srgbClr val="FFFF00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409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1575418"/>
            <a:ext cx="909607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長遠的策畫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（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ardo" panose="02020600000000000000" pitchFamily="18" charset="-79"/>
                <a:ea typeface="DFKai-SB" pitchFamily="65" charset="-120"/>
                <a:cs typeface="Cardo" panose="02020600000000000000" pitchFamily="18" charset="-79"/>
              </a:rPr>
              <a:t>２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年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、</a:t>
            </a:r>
            <a:r>
              <a:rPr kumimoji="1" lang="zh-TW" altLang="en-US" sz="4400" b="1" dirty="0">
                <a:solidFill>
                  <a:srgbClr val="FFFFFF"/>
                </a:solidFill>
                <a:latin typeface="Cardo" panose="02020600000000000000" pitchFamily="18" charset="-79"/>
                <a:ea typeface="DFKai-SB" pitchFamily="65" charset="-120"/>
                <a:cs typeface="Cardo" panose="02020600000000000000" pitchFamily="18" charset="-79"/>
              </a:rPr>
              <a:t>５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年後？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）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創意與突破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學習、訓練與栽培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忠心持續去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做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要放長你的繩子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80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1575418"/>
            <a:ext cx="909607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看重   神話語的根基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異象與核心價值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1769119" lvl="2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敬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拜讚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美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1769119" lvl="2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聖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靈更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新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1769119" lvl="2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小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組教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會</a:t>
            </a:r>
            <a:endParaRPr kumimoji="1"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1769119" lvl="2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全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地轉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化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　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67" y="373229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72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堅固你的橛子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27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64721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615" y="791681"/>
            <a:ext cx="9017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要擴張你帳幕之地，張大你居所的幔子，不要限止；要放長你的繩子，堅固你的橛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子。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54:2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Enlarge the place of your tent,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stretch your tent curtains wide,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do not hold back;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lengthen your cords,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  strengthen your stakes.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17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7" y="143095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1575418"/>
            <a:ext cx="909607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　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338" y="446070"/>
            <a:ext cx="90956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東坡肉與</a:t>
            </a:r>
            <a:r>
              <a:rPr lang="zh-TW" altLang="en-US" sz="60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「</a:t>
            </a:r>
            <a:r>
              <a:rPr lang="zh-TW" altLang="en-US" sz="66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得地為業</a:t>
            </a:r>
            <a:r>
              <a:rPr lang="zh-TW" altLang="en-US" sz="60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」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67" y="1718020"/>
            <a:ext cx="7591623" cy="508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8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5426" y="189364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2099083"/>
            <a:ext cx="909607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擴張的恩膏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升等 </a:t>
            </a:r>
            <a:r>
              <a:rPr kumimoji="1" lang="en-US" altLang="zh-TW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Upgrade 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的恩</a:t>
            </a:r>
            <a:r>
              <a:rPr kumimoji="1" lang="zh-TW" altLang="en-US" sz="6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膏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　</a:t>
            </a:r>
            <a:endParaRPr kumimoji="1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421" y="768854"/>
            <a:ext cx="851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noProof="0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領受雙倍的恩</a:t>
            </a:r>
            <a:r>
              <a:rPr lang="zh-TW" altLang="en-US" sz="7200" b="1" noProof="0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膏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32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29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「願你榮耀降臨」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56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5D5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「願你榮耀降臨」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86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26199</TotalTime>
  <Words>1039</Words>
  <Application>Microsoft Office PowerPoint</Application>
  <PresentationFormat>On-screen Show (4:3)</PresentationFormat>
  <Paragraphs>202</Paragraphs>
  <Slides>25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25</vt:i4>
      </vt:variant>
    </vt:vector>
  </HeadingPairs>
  <TitlesOfParts>
    <vt:vector size="55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Medium</vt:lpstr>
      <vt:lpstr>Yu Gothic UI</vt:lpstr>
      <vt:lpstr>Arial</vt:lpstr>
      <vt:lpstr>Arial Narrow</vt:lpstr>
      <vt:lpstr>Calibri</vt:lpstr>
      <vt:lpstr>Cambria</vt:lpstr>
      <vt:lpstr>Cardo</vt:lpstr>
      <vt:lpstr>Century</vt:lpstr>
      <vt:lpstr>Century Schoolbook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2060</cp:revision>
  <dcterms:created xsi:type="dcterms:W3CDTF">2014-11-02T05:55:36Z</dcterms:created>
  <dcterms:modified xsi:type="dcterms:W3CDTF">2019-08-13T05:34:21Z</dcterms:modified>
</cp:coreProperties>
</file>