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1" r:id="rId6"/>
    <p:sldId id="259" r:id="rId7"/>
    <p:sldId id="266" r:id="rId8"/>
    <p:sldId id="267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0885-55A8-447C-B4F2-014336D7B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54996-525C-4D7D-9439-B6F114CDEA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BFD0A-4FCF-4330-8A86-901D91A4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6754C-6CE9-4021-8DF6-E13417FF0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BDE46-372F-40D7-940B-F00151F5A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8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8F1EB-CFA4-464D-A217-E0D32B429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36F69-CC4E-4F8F-BBD7-11F53C48C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EF062-D233-4F8A-B2F3-FD4815F02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948B0-9B0C-44FE-A04D-DA97BD9D1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8C481-931B-4372-A792-AFAA792D8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7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18E17-A089-4FC0-BA4E-3980D42A2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A35FC-6299-491C-BCF4-0B02894AC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A80C8-0E4B-42C0-BAF1-0A1B0965D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76D7E-6589-454C-A41F-D6FCCC4D7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1A735-E786-4311-8545-F444AC661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03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3FCE6-73B3-434D-9C53-1E507B300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06F40-9E90-459B-9DD2-63371C6A2B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45BEC-9313-4ED8-A0AD-825DE4379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DADBDF-7466-4C06-96D5-5828E07B5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40AFC-9F9A-493D-859C-5E77DA7C1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5E8E8-A6F6-4FC0-B9BC-16D69009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73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5644-7AC6-4134-B7E2-555DE7CE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02C73-84C8-49CE-BB6F-25BF0CA11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723B91-CF91-45FF-9BB6-5C3C3F69F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4C31BD-C1E0-447F-8FEA-BBBCF9BD0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9A1238-35CB-4E54-B8AE-923B8C52A9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5548CF-5BE5-4D44-91A7-BC8CCE769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0F4186-0EFD-4005-8C49-221AF5090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1D4F65-7ED5-42CE-BFDC-BD875EC08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01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93935-DF79-4B83-A185-53E56A9D4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FAEEF5-D62A-4AE9-953B-D66EF0AB3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21CFB-D5E0-48A7-A68F-A1E91E19D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5C171-47D4-425E-B871-B532589C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7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84263F-683F-4856-8F98-D7BD6DDE5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DBC84-D212-4882-81FB-7BE275BCD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22A57-055B-4485-B5E7-D903EAF97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86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9C0EC-B432-4339-94A0-A40C34781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8D09F-2872-4849-AF25-C2FC48EE9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A98B3-E888-47FD-A4BC-DCBF6C1483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2D21A-7F4D-49D7-AB28-7E2A5C885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02060-C033-4305-9696-C32C87A8E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C1A732-BACF-4EBE-8F15-7EEF3FFDC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67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106D2-6356-4C20-BFFA-C2C4014A5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5B9140-75BF-427A-BEA6-862434AD56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D79F3-C00D-418A-A9CE-C004DC5F6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234F2-867D-42A3-995F-6693345E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EA669F-A2DD-442D-A26C-1D39E6F94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630DD-25D3-4598-9EBD-34F2ECFBD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5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E952B-98F2-4814-9DFC-2BD4A9667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1D7320-4AE5-40AA-BE06-C2CB662AC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84452-0BB8-4223-81A4-3748C846C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93FB0-EB89-458A-AE65-8E686899C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91680-6C84-4701-BA10-091E58D82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6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23F5E0-3AF5-4BD0-889D-179AA5C939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144190-BCDB-4397-B02E-23BAAB865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888CC-6E88-410E-9BD8-38AF2D9B1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98A36-0309-496F-9F77-284E194D2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720FB-6728-4FCD-827F-2664209A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95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CB5197-C91A-448B-9E69-ED793EECD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44926-E349-4C76-9834-FCF545E1B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221D3-E88D-4887-B8FC-7D1F7AD370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0C581-15D5-4954-A39D-64E1098B1BC7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B0229-22D5-4E04-9B04-5C7A776C4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BA010-6F0D-4445-89A5-2534C4E66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DE89D-58D1-4611-8E5D-F07602E0D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0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83E8E-F926-4CC9-AADD-DEF0DFD53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4589"/>
          </a:xfrm>
        </p:spPr>
        <p:txBody>
          <a:bodyPr/>
          <a:lstStyle/>
          <a:p>
            <a:pPr algn="ctr"/>
            <a:r>
              <a:rPr lang="zh-TW" altLang="en-US" sz="4800" b="1" dirty="0"/>
              <a:t>跨越你生命中的約旦河</a:t>
            </a:r>
            <a:r>
              <a:rPr lang="zh-TW" altLang="en-US" b="1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761B3-D09E-4509-AE32-844B20BE2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1310054"/>
            <a:ext cx="11808070" cy="546881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書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1-17-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 書 亞 清 早 起 來 、 和 以 色 列 眾 人 都 離 開 什 亭 、 來 到 約 但 河 、 就 住 在 那 裡 、 等 候 過 河 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過 了 三 天 、 官 長 走 遍 營 中 、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吩 咐 百 姓 說 、 你 們 看 見 耶 和 華 你 們 　 神 的 約 櫃 、 又 見 祭 司 利 未 人 抬 著 、 就 要 離 開 所 住 的 地 方 、 跟 著 約 櫃 去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只 是 你 們 和 約 櫃 相 離 、 要 量 二 千 肘 ． 不 可 與 約 櫃 相 近 、 使 你 們 知 道 所 當 走 的 路 ． 因 為 這 條 路 你 們 向 來 沒 有 走 過 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 書 亞 吩 咐 百 姓 說 、 你 們 要 自 潔 ． 因 為 明 天 耶 和 華 必 在 你 們 中 間 行 奇 事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82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371CE2-75E7-4903-8C60-9C5D9D53CA2F}"/>
              </a:ext>
            </a:extLst>
          </p:cNvPr>
          <p:cNvSpPr/>
          <p:nvPr/>
        </p:nvSpPr>
        <p:spPr>
          <a:xfrm>
            <a:off x="211015" y="939470"/>
            <a:ext cx="11799277" cy="539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 書 亞 又 吩 咐 祭 司 說 、 你 們 抬 起 約 櫃 、 在 百 姓 前 頭 過 去 。 於 是 他 們 抬 起 約 櫃 、 在 百 姓 前 頭 走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和 華 對 約 書 亞 說 、 從 今 日 起 、 我 必 使 你 在 以 色 列 眾 人 眼 前 尊 大 、 使 他 們 知 道 我 怎 樣 與 摩 西 同 在 、 也 必 照 樣 與 你 同 在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要 吩 咐 抬 約 櫃 的 祭 司 說 、 你 們 到 了 約 但 河 的 水 邊 上 、 就 要 在 約 但 河 水 裡 站 住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9-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 書 亞 對 以 色 列 人 說 、 你 們 近 前 來 、 聽 耶 和 華 你 們 　 神 的 話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124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A13C88-3943-46E0-A392-E682E41F9512}"/>
              </a:ext>
            </a:extLst>
          </p:cNvPr>
          <p:cNvSpPr/>
          <p:nvPr/>
        </p:nvSpPr>
        <p:spPr>
          <a:xfrm>
            <a:off x="202223" y="495145"/>
            <a:ext cx="11790485" cy="539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書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10-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 書 亞 說 、 看 哪 、 普 天 下 主 的 約 櫃 必 在 你 們 前 頭 過 去 到 約 但 河 裡 ． 因 此 你 們 就 知 道 在 你 們 中 間 有 永 生 　 神 ． 並 且 他 必 在 你 們 面 前 趕 出 迦 南 人 、 赫 人 、 希 未 人 、 比 利 洗 人 、 革 迦 撒 人 、 亞 摩 利 人 、 耶 布 斯 人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12-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們 現 在 要 從 以 色 列 支 派 中 揀 選 十 二 個 人 、 每 支 派 一 人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等 到 抬 普 天 下 主 耶 和 華 約 櫃 的 祭 司 把 腳 站 在 約 但 河 水 裡 、 約 但 河 的 水 、 就 是 從 上 往 下 流 的 水 、 必 然 斷 絕 、 立 起 成 壘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324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C476FE-B513-4BDA-BF0D-EA672C86E52D}"/>
              </a:ext>
            </a:extLst>
          </p:cNvPr>
          <p:cNvSpPr/>
          <p:nvPr/>
        </p:nvSpPr>
        <p:spPr>
          <a:xfrm>
            <a:off x="465991" y="536139"/>
            <a:ext cx="1106951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14-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百 姓 離 開 帳 棚 、 要 過 約 但 河 的 時 候 、 抬 約 櫃 的 祭 司 、 乃 在 百 姓 的 前 頭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們 到 了 約 但 河 、 腳 一 入 水 、 （ 原 來 約 但 河 水 、 在 收 割 的 日 子 、 漲 過 兩 岸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）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 從 上 往 下 流 的 水 、 便 在 極 遠 之 地 、 撒 拉 但 旁 的 亞 當 城 那 裡 停 住 、 立 起 成 壘 ． 那 往 亞 拉 巴 的 海 、 就 是 鹽 海 、 下 流 的 水 、 全 然 斷 絕 。 於 是 百 姓 在 耶 利 哥 的 對 面 過 去 了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抬 耶 和 華 約 櫃 的 祭 司 在 約 但 河 中 的 乾 地 上 站 定 ． 以 色 列 眾 人 都 從 乾 地 上 過 去 、 直 到 國 民 盡 都 過 了 約 但 河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427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F88A873-EEAC-47A5-93F9-EDB7CBA49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768" y="146304"/>
            <a:ext cx="8723376" cy="663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18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åçç´æ¦æ²³">
            <a:extLst>
              <a:ext uri="{FF2B5EF4-FFF2-40B4-BE49-F238E27FC236}">
                <a16:creationId xmlns:a16="http://schemas.microsoft.com/office/drawing/2014/main" id="{167D225E-A75C-454F-A1F6-4F9FA0876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985" y="70338"/>
            <a:ext cx="7112977" cy="678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906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956D-ACD9-4092-ACFC-289E5D312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677" y="501162"/>
            <a:ext cx="10515600" cy="668215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zh-CN" altLang="en-US" b="1" dirty="0"/>
              <a:t>一</a:t>
            </a:r>
            <a:r>
              <a:rPr lang="en-US" altLang="zh-CN" b="1" dirty="0"/>
              <a:t>. </a:t>
            </a:r>
            <a:r>
              <a:rPr lang="zh-CN" altLang="en-US" b="1" dirty="0"/>
              <a:t>神的救恩與旨意：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6E998-CDFB-439A-9041-B74686102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61" y="1825624"/>
            <a:ext cx="11421207" cy="4856529"/>
          </a:xfrm>
        </p:spPr>
        <p:txBody>
          <a:bodyPr>
            <a:normAutofit lnSpcReduction="10000"/>
          </a:bodyPr>
          <a:lstStyle/>
          <a:p>
            <a:r>
              <a:rPr lang="zh-TW" altLang="en-US" sz="3600" b="1" dirty="0"/>
              <a:t>以色列人出埃及不是他們的目標，進入迦南美地才是他們的目標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申11：10-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 要 進 去 得 為 業 的 那 地 、 本 不 像 你 出 來 的 埃 及 地 、 你 在 那 裡 撒 種 、 用 腳 澆 灌 、 像 澆 灌 菜 園 一 樣 。你 們 要 過 去 得 為 業 的 那 地 、 乃 是 有 山 、 有 谷 、 雨 水 滋 潤 之 地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b="1" dirty="0"/>
          </a:p>
          <a:p>
            <a:r>
              <a:rPr lang="en-US" sz="3600" b="1" dirty="0" err="1"/>
              <a:t>得救不是</a:t>
            </a:r>
            <a:r>
              <a:rPr lang="zh-TW" altLang="en-US" sz="3600" b="1" dirty="0"/>
              <a:t>我們</a:t>
            </a:r>
            <a:r>
              <a:rPr lang="en-US" sz="3600" b="1" dirty="0" err="1"/>
              <a:t>的目標，過一個得勝生活才是</a:t>
            </a:r>
            <a:r>
              <a:rPr lang="zh-TW" altLang="en-US" sz="3600" b="1" dirty="0"/>
              <a:t>我們</a:t>
            </a:r>
            <a:r>
              <a:rPr lang="en-US" sz="3600" b="1" dirty="0" err="1"/>
              <a:t>的目標</a:t>
            </a:r>
            <a:r>
              <a:rPr lang="en-US" sz="3600" b="1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7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9B4A-2435-452C-95F5-EB82752F3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3190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二</a:t>
            </a:r>
            <a:r>
              <a:rPr lang="en-US" altLang="zh-CN" sz="4000" b="1" dirty="0"/>
              <a:t>. </a:t>
            </a:r>
            <a:r>
              <a:rPr lang="zh-TW" altLang="en-US" sz="4000" b="1" dirty="0"/>
              <a:t>神親自在前面引導以色列人過約旦河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190AD-3C31-485B-A678-32123DAFC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0538"/>
            <a:ext cx="10515600" cy="45064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en-US" sz="3600" b="1" dirty="0"/>
              <a:t>自潔</a:t>
            </a:r>
            <a:endParaRPr lang="en-US" sz="3600" b="1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sz="3600" b="1" dirty="0"/>
              <a:t>專一跟隨</a:t>
            </a:r>
            <a:endParaRPr lang="en-US" sz="3600" b="1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sz="3600" b="1" dirty="0"/>
              <a:t>信靠神的話，得著信心與勇氣</a:t>
            </a:r>
            <a:endParaRPr lang="en-US" sz="3600" b="1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sz="3600" b="1" dirty="0"/>
              <a:t>唯有一位真神，是永生的神，</a:t>
            </a:r>
            <a:r>
              <a:rPr lang="zh-CN" altLang="en-US" sz="3600" b="1" dirty="0"/>
              <a:t>是以色列的聖者，</a:t>
            </a:r>
            <a:r>
              <a:rPr lang="zh-TW" altLang="en-US" sz="3600" b="1" dirty="0"/>
              <a:t>是普天下的主</a:t>
            </a:r>
            <a:endParaRPr lang="en-US" sz="36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70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A8C2E-3D4C-4367-AE2A-13B8E8A82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147"/>
            <a:ext cx="10515600" cy="861645"/>
          </a:xfrm>
        </p:spPr>
        <p:txBody>
          <a:bodyPr>
            <a:noAutofit/>
          </a:bodyPr>
          <a:lstStyle/>
          <a:p>
            <a:r>
              <a:rPr lang="zh-CN" altLang="en-US" sz="4000" b="1" dirty="0"/>
              <a:t>三</a:t>
            </a:r>
            <a:r>
              <a:rPr lang="en-US" altLang="zh-CN" sz="4000" b="1" dirty="0"/>
              <a:t>. </a:t>
            </a:r>
            <a:r>
              <a:rPr lang="zh-TW" altLang="en-US" sz="4000" b="1" dirty="0"/>
              <a:t>結論：</a:t>
            </a:r>
            <a:r>
              <a:rPr lang="en-US" sz="4000" b="1" dirty="0"/>
              <a:t/>
            </a:r>
            <a:br>
              <a:rPr lang="en-US" sz="4000" b="1" dirty="0"/>
            </a:b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10A44-E8C4-49D9-B6F0-0CF7EAAD8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899" y="1582614"/>
            <a:ext cx="11693769" cy="52050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600" b="1" dirty="0"/>
              <a:t>1. </a:t>
            </a:r>
            <a:r>
              <a:rPr lang="zh-TW" altLang="en-US" sz="3600" b="1" dirty="0"/>
              <a:t>聼神的話，一定要跟著上帝走！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箴言三章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節：在你一切所行的事上都要認定他，他必指引你的路。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600" b="1" dirty="0"/>
              <a:t>2. </a:t>
            </a:r>
            <a:r>
              <a:rPr lang="zh-TW" altLang="en-US" sz="3600" b="1" dirty="0"/>
              <a:t>自潔為要合乎主用</a:t>
            </a:r>
            <a:endParaRPr lang="en-US" altLang="zh-TW" sz="3600" b="1" dirty="0"/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提後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21-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人 若 自 潔 、 脫 離 卑 賤 的 事 、 就 必 作 貴 重 的 器 皿 、 成 為 聖 潔 、 合 乎 主 用 、 預 備 行 各 樣 的 善 事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600" b="1" dirty="0"/>
              <a:t>3.</a:t>
            </a:r>
            <a:r>
              <a:rPr lang="zh-TW" altLang="en-US" sz="3600" b="1" dirty="0"/>
              <a:t>順服神，專一跟隨到底</a:t>
            </a:r>
            <a:endParaRPr lang="en-US" altLang="zh-TW" sz="3600" b="1" dirty="0"/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林後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因 我 們 行 事 為 人 、 是 憑 著 信 心 、 不 是 憑 著 眼 見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789</Words>
  <Application>Microsoft Office PowerPoint</Application>
  <PresentationFormat>Widescreen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DengXian</vt:lpstr>
      <vt:lpstr>DengXian</vt:lpstr>
      <vt:lpstr>等线 Light</vt:lpstr>
      <vt:lpstr>PMingLiU</vt:lpstr>
      <vt:lpstr>PMingLiU</vt:lpstr>
      <vt:lpstr>Arial</vt:lpstr>
      <vt:lpstr>Calibri</vt:lpstr>
      <vt:lpstr>Calibri Light</vt:lpstr>
      <vt:lpstr>Times New Roman</vt:lpstr>
      <vt:lpstr>Office Theme</vt:lpstr>
      <vt:lpstr>跨越你生命中的約旦河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一. 神的救恩與旨意： </vt:lpstr>
      <vt:lpstr>二. 神親自在前面引導以色列人過約旦河</vt:lpstr>
      <vt:lpstr>三. 結論：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13</cp:revision>
  <dcterms:created xsi:type="dcterms:W3CDTF">2019-08-13T03:37:38Z</dcterms:created>
  <dcterms:modified xsi:type="dcterms:W3CDTF">2019-08-29T16:31:17Z</dcterms:modified>
</cp:coreProperties>
</file>