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47"/>
  </p:notesMasterIdLst>
  <p:sldIdLst>
    <p:sldId id="9827" r:id="rId11"/>
    <p:sldId id="9623" r:id="rId12"/>
    <p:sldId id="9694" r:id="rId13"/>
    <p:sldId id="9794" r:id="rId14"/>
    <p:sldId id="9795" r:id="rId15"/>
    <p:sldId id="9805" r:id="rId16"/>
    <p:sldId id="9796" r:id="rId17"/>
    <p:sldId id="9712" r:id="rId18"/>
    <p:sldId id="9715" r:id="rId19"/>
    <p:sldId id="9803" r:id="rId20"/>
    <p:sldId id="9806" r:id="rId21"/>
    <p:sldId id="9804" r:id="rId22"/>
    <p:sldId id="9799" r:id="rId23"/>
    <p:sldId id="9815" r:id="rId24"/>
    <p:sldId id="9800" r:id="rId25"/>
    <p:sldId id="9797" r:id="rId26"/>
    <p:sldId id="9814" r:id="rId27"/>
    <p:sldId id="9798" r:id="rId28"/>
    <p:sldId id="9816" r:id="rId29"/>
    <p:sldId id="9807" r:id="rId30"/>
    <p:sldId id="9808" r:id="rId31"/>
    <p:sldId id="9813" r:id="rId32"/>
    <p:sldId id="9810" r:id="rId33"/>
    <p:sldId id="9824" r:id="rId34"/>
    <p:sldId id="9817" r:id="rId35"/>
    <p:sldId id="9825" r:id="rId36"/>
    <p:sldId id="9818" r:id="rId37"/>
    <p:sldId id="9819" r:id="rId38"/>
    <p:sldId id="9826" r:id="rId39"/>
    <p:sldId id="9821" r:id="rId40"/>
    <p:sldId id="9811" r:id="rId41"/>
    <p:sldId id="9812" r:id="rId42"/>
    <p:sldId id="9822" r:id="rId43"/>
    <p:sldId id="9823" r:id="rId44"/>
    <p:sldId id="9716" r:id="rId45"/>
    <p:sldId id="9759" r:id="rId46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FF"/>
    <a:srgbClr val="CCFFCC"/>
    <a:srgbClr val="FFFF66"/>
    <a:srgbClr val="FFFF99"/>
    <a:srgbClr val="FFCC99"/>
    <a:srgbClr val="FFCC00"/>
    <a:srgbClr val="FFCC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269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64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905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050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664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514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954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00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8/29/2019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307" y="1964363"/>
            <a:ext cx="8928992" cy="489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每日靈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修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洪敏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良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9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8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代禱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noProof="0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Intercession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25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因為他將命傾倒，以致於死；他也被列在罪犯之中。他卻擔當多人的罪，又為罪犯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kumimoji="1" lang="zh-TW" altLang="en-US" sz="48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6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פגע</a:t>
            </a:r>
            <a:r>
              <a:rPr kumimoji="1" lang="en-US" altLang="zh-TW" sz="54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paga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Yet He Himself bore the sin of many,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</a:t>
            </a:r>
            <a:r>
              <a:rPr kumimoji="1" lang="en-US" altLang="zh-TW" sz="44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interceded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for the transgressors.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9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他見無人拯救，無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代求</a:t>
            </a:r>
            <a:r>
              <a:rPr kumimoji="1" lang="zh-TW" altLang="en-US" sz="48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6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פגע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Ezra SIL SR" panose="02000400000000000000" pitchFamily="2" charset="-79"/>
                <a:ea typeface="Charis SIL" panose="02000500060000020004" pitchFamily="2" charset="0"/>
                <a:cs typeface="Ezra SIL SR" panose="02000400000000000000" pitchFamily="2" charset="-79"/>
              </a:rPr>
              <a:t> 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paga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，甚為詫異，就用自己的膀臂施行拯救，以公義扶持自己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59:16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He saw that there was no man,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was astonished that there was no one to </a:t>
            </a:r>
            <a:r>
              <a:rPr kumimoji="1" lang="en-US" altLang="zh-TW" sz="44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intercede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26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he-IL" altLang="zh-TW" sz="19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פגע</a:t>
            </a:r>
            <a:r>
              <a:rPr kumimoji="1" lang="en-US" altLang="zh-TW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paga</a:t>
            </a:r>
            <a:r>
              <a:rPr kumimoji="1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zh-TW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代求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dirty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intercede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我們都如羊走迷；各人偏行己路；耶和華使我們眾人的罪孽都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歸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6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פגע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paga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en-US" altLang="zh-TW" sz="48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All of us like sheep have gone astray,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Each of us has turned to his own way;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But the Lord has caused the iniquity of us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all to </a:t>
            </a:r>
            <a:r>
              <a:rPr kumimoji="1" lang="en-US" altLang="zh-TW" sz="3600" b="1" u="sng" dirty="0" smtClean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fall </a:t>
            </a:r>
            <a:r>
              <a:rPr kumimoji="1" lang="en-US" altLang="zh-TW" sz="36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on</a:t>
            </a:r>
            <a:r>
              <a:rPr kumimoji="1" lang="en-US" altLang="zh-TW" sz="36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Him (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Lit </a:t>
            </a:r>
            <a:r>
              <a:rPr kumimoji="1" lang="en-US" altLang="zh-TW" sz="32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encounter</a:t>
            </a:r>
            <a:r>
              <a:rPr kumimoji="1" lang="en-US" altLang="zh-TW" sz="3200" b="1" dirty="0">
                <a:solidFill>
                  <a:srgbClr val="FF66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Him).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81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461369"/>
            <a:ext cx="9017000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he-IL" altLang="zh-TW" sz="199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פגע</a:t>
            </a:r>
            <a:r>
              <a:rPr kumimoji="1" lang="en-US" altLang="zh-TW" sz="72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66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72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paga</a:t>
            </a:r>
            <a:r>
              <a:rPr kumimoji="1" lang="en-US" altLang="zh-TW" sz="66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 </a:t>
            </a:r>
            <a:r>
              <a:rPr kumimoji="1" lang="zh-TW" altLang="en-US" sz="80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代求</a:t>
            </a:r>
            <a:endParaRPr kumimoji="1" lang="en-US" altLang="zh-TW" sz="66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encounter</a:t>
            </a:r>
            <a:r>
              <a:rPr kumimoji="1" lang="en-US" altLang="zh-TW" sz="6000" b="1" dirty="0" smtClean="0">
                <a:solidFill>
                  <a:schemeClr val="bg1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, fall upon,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0" b="1" dirty="0" smtClean="0">
                <a:solidFill>
                  <a:schemeClr val="bg1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go pleading to,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0" b="1" noProof="0" dirty="0" smtClean="0">
                <a:solidFill>
                  <a:schemeClr val="bg1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intercede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810000"/>
            <a:ext cx="907975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el-GR" altLang="zh-TW" sz="8000" b="1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ἀνέχομαι</a:t>
            </a:r>
            <a:r>
              <a:rPr kumimoji="1" lang="zh-TW" altLang="en-US" sz="8000" b="1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  </a:t>
            </a:r>
            <a:r>
              <a:rPr kumimoji="1" lang="zh-TW" altLang="en-US" sz="72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包容</a:t>
            </a:r>
            <a:endParaRPr kumimoji="1" lang="en-US" altLang="zh-TW" sz="7200" dirty="0" smtClean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2800" b="1" dirty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el-GR" altLang="zh-TW" sz="6600" b="1" dirty="0" smtClean="0">
                <a:solidFill>
                  <a:schemeClr val="bg1"/>
                </a:solidFill>
                <a:latin typeface="Constantia" panose="02030602050306030303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Βαστάζω</a:t>
            </a:r>
            <a:r>
              <a:rPr kumimoji="1" lang="zh-TW" altLang="en-US" sz="6600" b="1" dirty="0" smtClean="0">
                <a:solidFill>
                  <a:schemeClr val="bg1"/>
                </a:solidFill>
                <a:latin typeface="Constantia" panose="02030602050306030303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    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擔</a:t>
            </a:r>
            <a:r>
              <a:rPr lang="zh-TW" altLang="en-US" sz="7200" b="1" dirty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代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信心與期待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（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44" y="37322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noProof="0" dirty="0" smtClean="0">
                <a:solidFill>
                  <a:schemeClr val="bg1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聖經中的兩種</a:t>
            </a:r>
            <a:r>
              <a:rPr lang="zh-TW" altLang="en-US" sz="5400" b="1" noProof="0" dirty="0" smtClean="0">
                <a:solidFill>
                  <a:schemeClr val="bg1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「</a:t>
            </a:r>
            <a:r>
              <a:rPr lang="zh-TW" altLang="en-US" sz="7200" b="1" noProof="0" dirty="0" smtClean="0">
                <a:solidFill>
                  <a:schemeClr val="bg1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擔代</a:t>
            </a:r>
            <a:r>
              <a:rPr lang="zh-TW" altLang="en-US" sz="5400" b="1" noProof="0" dirty="0" smtClean="0">
                <a:solidFill>
                  <a:schemeClr val="bg1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」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98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凡事謙虛、溫柔、忍耐，用愛心互相寬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6600" b="1" dirty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ἀνέχομαι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/</a:t>
            </a:r>
            <a:r>
              <a:rPr kumimoji="1" lang="en-US" altLang="zh-TW" sz="4800" b="1" dirty="0" err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anechomai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，用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和平彼此聯絡，竭力保守聖靈所賜合而為一的心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4:2-3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</a:t>
            </a:r>
            <a:r>
              <a:rPr kumimoji="1" lang="en-US" altLang="zh-TW" sz="3600" b="1" dirty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with </a:t>
            </a:r>
            <a:r>
              <a:rPr kumimoji="1" lang="en-US" altLang="zh-TW" sz="3600" b="1" dirty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all humility and gentleness, with patience, showing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tolerance</a:t>
            </a:r>
            <a:r>
              <a:rPr kumimoji="1" lang="en-US" altLang="zh-TW" sz="3600" b="1" dirty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for one another in love,</a:t>
            </a:r>
            <a:endParaRPr kumimoji="1" lang="en-US" altLang="zh-TW" sz="2800" b="1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09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69183" y="121460"/>
            <a:ext cx="9143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l-GR" altLang="zh-TW" sz="8800" b="1" dirty="0" smtClean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ἀνέχομαι</a:t>
            </a:r>
            <a:r>
              <a:rPr kumimoji="1" lang="zh-TW" altLang="en-US" sz="8800" b="1" dirty="0" smtClean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 </a:t>
            </a:r>
            <a:r>
              <a:rPr kumimoji="1" lang="zh-TW" alt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包</a:t>
            </a:r>
            <a:r>
              <a:rPr kumimoji="1"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容、支持</a:t>
            </a:r>
            <a:endParaRPr kumimoji="1" lang="en-US" altLang="zh-TW" sz="16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1503" y="154048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1026" name="Picture 2" descr="https://growgreenfood.com/wp-content/uploads/2018/05/blur-ribbon-e1527496908557-1024x6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147" y="1737976"/>
            <a:ext cx="9753600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50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791681"/>
            <a:ext cx="91439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Leelawadee UI" panose="020B0502040204020203" pitchFamily="34" charset="-34"/>
              <a:ea typeface="Charis SIL" panose="02000500060000020004" pitchFamily="2" charset="0"/>
              <a:cs typeface="Calibri" panose="020F050202020403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l-GR" altLang="zh-TW" sz="9600" b="1" dirty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ἀνέχομαι</a:t>
            </a:r>
            <a:r>
              <a:rPr kumimoji="1" lang="el-GR" altLang="zh-TW" sz="2800" dirty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Ezra SIL" panose="02000400000000000000" pitchFamily="2" charset="-79"/>
              </a:rPr>
              <a:t> </a:t>
            </a:r>
            <a:r>
              <a:rPr kumimoji="1" lang="en-US" altLang="zh-TW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</a:rPr>
              <a:t> </a:t>
            </a:r>
            <a:r>
              <a:rPr kumimoji="1" lang="en-US" altLang="zh-TW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 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en-US" altLang="zh-TW" sz="5400" b="1" dirty="0" err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anechomai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72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包容、支</a:t>
            </a:r>
            <a:r>
              <a:rPr kumimoji="1" lang="zh-TW" altLang="en-US" sz="72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持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ear with, endure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1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我們堅固的人應該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擔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</a:t>
            </a:r>
            <a:r>
              <a:rPr kumimoji="1" lang="zh-TW" altLang="en-US" sz="4800" b="1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5400" dirty="0" smtClean="0">
                <a:solidFill>
                  <a:srgbClr val="FF99CC"/>
                </a:solidFill>
                <a:latin typeface="Constantia" panose="02030602050306030303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βαστάζω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/</a:t>
            </a:r>
            <a:r>
              <a:rPr kumimoji="1" lang="en-US" altLang="zh-TW" sz="4800" b="1" dirty="0" err="1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bastazo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/)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堅固人的軟弱，不求自己的喜悅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羅馬書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15:1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Now we who are strong ought to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bear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the weaknesses of those without strength and not just please ourselves.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7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5908" y="150437"/>
            <a:ext cx="914399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l-GR" altLang="zh-TW" sz="8000" b="1" dirty="0">
                <a:solidFill>
                  <a:srgbClr val="FF99CC"/>
                </a:solidFill>
                <a:latin typeface="Constantia" panose="02030602050306030303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βαστάζω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80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擔代</a:t>
            </a:r>
            <a:endParaRPr kumimoji="1" lang="en-US" altLang="zh-TW" sz="80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1503" y="154048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287" y="1781470"/>
            <a:ext cx="4123611" cy="549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3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dirty="0">
              <a:solidFill>
                <a:srgbClr val="FF99CC"/>
              </a:solidFill>
              <a:latin typeface="Leelawadee UI" panose="020B0502040204020203" pitchFamily="34" charset="-34"/>
              <a:ea typeface="Charis SIL" panose="02000500060000020004" pitchFamily="2" charset="0"/>
              <a:cs typeface="Calibri" panose="020F050202020403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l-GR" altLang="zh-TW" sz="6600" b="1" dirty="0" smtClean="0">
                <a:solidFill>
                  <a:srgbClr val="FF99CC"/>
                </a:solidFill>
                <a:latin typeface="Constantia" panose="02030602050306030303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βαστάζω</a:t>
            </a:r>
            <a:r>
              <a:rPr kumimoji="1" lang="en-US" altLang="zh-TW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kumimoji="1" lang="en-US" altLang="zh-TW" sz="4800" b="1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bastazo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 </a:t>
            </a:r>
            <a:r>
              <a:rPr kumimoji="1" lang="zh-TW" altLang="en-US" sz="72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</a:t>
            </a:r>
            <a:r>
              <a:rPr kumimoji="1" lang="zh-TW" altLang="en-US" sz="72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代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ick up, bear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=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he-IL" altLang="zh-TW" sz="10700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en-US" altLang="zh-TW" sz="900" dirty="0">
                <a:solidFill>
                  <a:srgbClr val="FFCC00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100" dirty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1600" dirty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   </a:t>
            </a:r>
            <a:r>
              <a:rPr kumimoji="1"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擔當</a:t>
            </a:r>
            <a:endParaRPr kumimoji="1" lang="en-US" altLang="zh-TW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811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因為他將命傾倒，以致於死；他也被列在罪犯之中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</a:t>
            </a:r>
            <a:r>
              <a:rPr kumimoji="1" lang="zh-TW" altLang="en-US" sz="48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擔</a:t>
            </a:r>
            <a:r>
              <a:rPr kumimoji="1" lang="zh-TW" altLang="en-US" sz="48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kumimoji="1" lang="zh-TW" altLang="en-US" sz="4800" b="1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7200" dirty="0" smtClean="0">
                <a:solidFill>
                  <a:srgbClr val="FF99CC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נשׂא</a:t>
            </a:r>
            <a:r>
              <a:rPr kumimoji="1" lang="en-US" altLang="zh-TW" sz="2400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kumimoji="1" lang="en-US" altLang="zh-TW" sz="6000" dirty="0" err="1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nasa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人的罪，又為罪犯</a:t>
            </a:r>
            <a:r>
              <a:rPr kumimoji="1"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</a:t>
            </a:r>
            <a:r>
              <a:rPr kumimoji="1" lang="zh-TW" altLang="en-US" sz="48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2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53: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Yet He Himself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bore</a:t>
            </a:r>
            <a:r>
              <a:rPr kumimoji="1" lang="en-US" altLang="zh-TW" sz="3600" b="1" dirty="0">
                <a:solidFill>
                  <a:srgbClr val="CCFF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sin of many,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</a:t>
            </a:r>
            <a:r>
              <a:rPr kumimoji="1" lang="en-US" altLang="zh-TW" sz="3600" b="1" dirty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interceded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for the transgressors.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1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45719" y="-410262"/>
            <a:ext cx="914399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he-IL" altLang="zh-TW" sz="15300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en-US" altLang="zh-TW" sz="1050" dirty="0">
                <a:solidFill>
                  <a:srgbClr val="FFCC00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300" dirty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2000" dirty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2000" dirty="0" smtClean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  </a:t>
            </a:r>
            <a:r>
              <a:rPr kumimoji="1" lang="zh-TW" altLang="en-US" sz="80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</a:t>
            </a:r>
            <a:r>
              <a:rPr kumimoji="1" lang="zh-TW" altLang="en-US" sz="80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當</a:t>
            </a:r>
            <a:endParaRPr kumimoji="1" lang="en-US" altLang="zh-TW" sz="24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1503" y="164219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287" y="1866062"/>
            <a:ext cx="4123611" cy="549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he-IL" altLang="zh-TW" sz="19900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en-US" altLang="zh-TW" sz="3600" dirty="0" smtClean="0">
                <a:solidFill>
                  <a:srgbClr val="FFCC00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1200" dirty="0" smtClean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6600" dirty="0" smtClean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6600" dirty="0" err="1" smtClean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nasa</a:t>
            </a:r>
            <a:r>
              <a:rPr kumimoji="1" lang="en-US" altLang="zh-TW" sz="6600" dirty="0" smtClean="0">
                <a:solidFill>
                  <a:srgbClr val="FFFFFF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zh-TW" altLang="en-US" sz="80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擔當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</a:t>
            </a:r>
            <a:r>
              <a:rPr kumimoji="1" lang="en-US" altLang="zh-TW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aise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lift, exalt,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take away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18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297" y="16655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14733"/>
            <a:ext cx="90797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超</a:t>
            </a:r>
            <a:r>
              <a:rPr kumimoji="1" lang="zh-TW" altLang="en-US" sz="66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自然的生產、劬勞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6600" b="1" dirty="0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執行基督的得勝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心與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0193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 </a:t>
            </a:r>
            <a:r>
              <a:rPr kumimoji="1" lang="he-IL" altLang="zh-TW" sz="115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zh-TW" altLang="en-US" sz="11500" dirty="0" smtClean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 </a:t>
            </a:r>
            <a:r>
              <a:rPr kumimoji="1" lang="zh-TW" altLang="en-US" sz="72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擔</a:t>
            </a:r>
            <a:r>
              <a:rPr kumimoji="1" lang="zh-TW" altLang="en-US" sz="72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當 的代</a:t>
            </a:r>
            <a:r>
              <a:rPr kumimoji="1" lang="zh-TW" altLang="en-US" sz="72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求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05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主啊，你世世代代作我們的居所。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諸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山未曾生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kumimoji="1" lang="en-US" altLang="zh-TW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7200" b="1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ילד</a:t>
            </a:r>
            <a:r>
              <a:rPr kumimoji="1" lang="en-US" altLang="zh-TW" sz="6600" b="1" dirty="0">
                <a:solidFill>
                  <a:srgbClr val="FF66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 </a:t>
            </a:r>
            <a:r>
              <a:rPr kumimoji="1" lang="en-US" altLang="zh-TW" sz="4800" dirty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yalad</a:t>
            </a:r>
            <a:r>
              <a:rPr kumimoji="1" lang="en-US" altLang="zh-TW" sz="4800" dirty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地與世界你未曾造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kumimoji="1" lang="en-US" altLang="zh-TW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7200" b="1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חיל</a:t>
            </a:r>
            <a:r>
              <a:rPr kumimoji="1" lang="en-US" altLang="zh-TW" sz="5400" dirty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chuwl</a:t>
            </a:r>
            <a:r>
              <a:rPr kumimoji="1" lang="en-US" altLang="zh-TW" sz="4800" dirty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從亙古到永遠，你是　神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4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90:1-2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Before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mountains were </a:t>
            </a:r>
            <a:r>
              <a:rPr kumimoji="1" lang="en-US" altLang="zh-TW" sz="3600" b="1" u="sng" dirty="0" smtClean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born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Or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You </a:t>
            </a:r>
            <a:r>
              <a:rPr kumimoji="1" lang="en-US" altLang="zh-TW" sz="36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gave birth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to the earth and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world,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30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國豈能一日而生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豈能一時而產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為錫安一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劬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勞</a:t>
            </a:r>
            <a:r>
              <a:rPr kumimoji="1" lang="zh-TW" altLang="en-US" sz="4800" b="1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600" b="1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חיל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chuwl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便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kumimoji="1" lang="zh-TW" altLang="en-US" sz="5400" b="1" u="sng" dirty="0" smtClean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</a:t>
            </a:r>
            <a:r>
              <a:rPr kumimoji="1" lang="zh-TW" altLang="en-US" sz="4800" b="1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6600" b="1" dirty="0">
                <a:solidFill>
                  <a:srgbClr val="FF99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ילד</a:t>
            </a:r>
            <a:r>
              <a:rPr kumimoji="1" lang="en-US" altLang="zh-TW" sz="6000" b="1" dirty="0" smtClean="0">
                <a:solidFill>
                  <a:srgbClr val="FF66CC"/>
                </a:solidFill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 </a:t>
            </a:r>
            <a:r>
              <a:rPr kumimoji="1" lang="en-US" altLang="zh-TW" sz="4800" dirty="0" smtClean="0">
                <a:solidFill>
                  <a:srgbClr val="FF66CC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dirty="0" err="1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yalad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</a:t>
            </a: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女，這樣的事誰曾聽見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1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</a:t>
            </a: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曾看見呢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66:8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As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soon as Zion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travailed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she also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brought forth</a:t>
            </a:r>
            <a:r>
              <a:rPr kumimoji="1" lang="en-US" altLang="zh-TW" sz="40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her sons.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964893"/>
            <a:ext cx="90170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我小子啊，我為你們再受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生產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之苦，直等到基督成形在你們心裡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4:19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My children, with whom I am again </a:t>
            </a:r>
            <a:r>
              <a:rPr kumimoji="1" lang="en-US" altLang="zh-TW" sz="4800" b="1" u="sng" dirty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in labor</a:t>
            </a:r>
            <a:r>
              <a:rPr kumimoji="1" lang="en-US" altLang="zh-TW" sz="4800" b="1" dirty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until Christ is formed in you—</a:t>
            </a:r>
          </a:p>
        </p:txBody>
      </p:sp>
    </p:spTree>
    <p:extLst>
      <p:ext uri="{BB962C8B-B14F-4D97-AF65-F5344CB8AC3E}">
        <p14:creationId xmlns:p14="http://schemas.microsoft.com/office/powerpoint/2010/main" val="25168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18" y="848076"/>
            <a:ext cx="9017000" cy="6209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以利亞與我們是一樣性情的人，他</a:t>
            </a:r>
            <a:r>
              <a:rPr kumimoji="1" lang="zh-TW" altLang="en-US" sz="48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懇切禱告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，求不要下雨，雨就三年零六個月不下在地上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又禱告，天就降下雨來，地也生出土產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5:17-18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Elijah was a man with a nature like ours, and he </a:t>
            </a:r>
            <a:r>
              <a:rPr kumimoji="1" lang="en-US" altLang="zh-TW" sz="3600" b="1" u="sng" dirty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prayed </a:t>
            </a:r>
            <a:r>
              <a:rPr kumimoji="1" lang="en-US" altLang="zh-TW" sz="3600" b="1" u="sng" dirty="0" smtClean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earnestly</a:t>
            </a:r>
            <a:r>
              <a:rPr kumimoji="1" lang="en-US" altLang="zh-TW" sz="3600" b="1" dirty="0" smtClean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that it would not rain, and it did not rain on the earth for three years and six months.</a:t>
            </a:r>
          </a:p>
        </p:txBody>
      </p:sp>
    </p:spTree>
    <p:extLst>
      <p:ext uri="{BB962C8B-B14F-4D97-AF65-F5344CB8AC3E}">
        <p14:creationId xmlns:p14="http://schemas.microsoft.com/office/powerpoint/2010/main" val="14584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18" y="848076"/>
            <a:ext cx="9017000" cy="543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信我的人就如經上所說：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從他腹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6600" b="1" dirty="0" smtClean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κοιλία</a:t>
            </a:r>
            <a:r>
              <a:rPr kumimoji="1" lang="en-US" altLang="zh-TW" sz="6000" b="1" dirty="0" smtClean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/</a:t>
            </a:r>
            <a:r>
              <a:rPr kumimoji="1" lang="en-US" altLang="zh-TW" sz="6000" dirty="0" err="1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koilia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/</a:t>
            </a:r>
            <a:r>
              <a:rPr kumimoji="1" lang="zh-TW" altLang="en-US" sz="4800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1" lang="en-US" altLang="zh-TW" sz="5400" b="1" dirty="0" smtClean="0">
                <a:solidFill>
                  <a:srgbClr val="FF99CC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womb</a:t>
            </a:r>
            <a:r>
              <a:rPr kumimoji="1"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流出活水的江河來。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7:38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He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who believes in Me, as the Scripture said, ‘From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his </a:t>
            </a:r>
            <a:r>
              <a:rPr kumimoji="1" lang="en-US" altLang="zh-TW" sz="4400" b="1" u="sng" dirty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innermost being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 will flow rivers of living water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.’</a:t>
            </a:r>
            <a:endParaRPr kumimoji="1"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2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劬勞 </a:t>
            </a:r>
            <a:r>
              <a:rPr kumimoji="1" lang="en-US" altLang="zh-TW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= </a:t>
            </a:r>
            <a:r>
              <a:rPr kumimoji="1" lang="zh-TW" alt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生產的禱</a:t>
            </a:r>
            <a:r>
              <a:rPr kumimoji="1" lang="zh-TW" altLang="en-US" sz="66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告</a:t>
            </a:r>
            <a:endParaRPr kumimoji="1" lang="en-US" altLang="zh-TW" sz="6600" dirty="0" smtClean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懇</a:t>
            </a:r>
            <a:r>
              <a:rPr kumimoji="1" lang="zh-TW" altLang="en-US" sz="6600" noProof="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切的感情、流</a:t>
            </a:r>
            <a:r>
              <a:rPr kumimoji="1" lang="zh-TW" altLang="en-US" sz="6600" noProof="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淚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6600" b="1" noProof="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禁食禱告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超自然的生產、劬勞</a:t>
            </a:r>
          </a:p>
        </p:txBody>
      </p:sp>
    </p:spTree>
    <p:extLst>
      <p:ext uri="{BB962C8B-B14F-4D97-AF65-F5344CB8AC3E}">
        <p14:creationId xmlns:p14="http://schemas.microsoft.com/office/powerpoint/2010/main" val="372155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297" y="16655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14733"/>
            <a:ext cx="90797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超</a:t>
            </a: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自然的生產、劬勞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執行基督的得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勝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心與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0193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如何  </a:t>
            </a:r>
            <a:r>
              <a:rPr kumimoji="1" lang="he-IL" altLang="zh-TW" sz="1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zh-TW" altLang="en-US" sz="1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 </a:t>
            </a:r>
            <a:r>
              <a:rPr kumimoji="1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擔當</a:t>
            </a:r>
            <a:r>
              <a:rPr kumimoji="1" lang="en-US" altLang="zh-TW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?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15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882508"/>
            <a:ext cx="907975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宣告  神的話語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zh-TW" sz="2000" b="1" dirty="0" smtClean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6600" b="1" noProof="0" dirty="0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堅持到底、釋放你裡面</a:t>
            </a:r>
            <a:r>
              <a:rPr lang="zh-TW" altLang="en-US" sz="6600" b="1" noProof="0" dirty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</a:t>
            </a:r>
            <a:r>
              <a:rPr lang="zh-TW" altLang="en-US" sz="6600" b="1" noProof="0" dirty="0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神的能</a:t>
            </a:r>
            <a:r>
              <a:rPr lang="zh-TW" altLang="en-US" sz="6600" b="1" noProof="0" dirty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力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心與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226" y="597981"/>
            <a:ext cx="9176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執</a:t>
            </a:r>
            <a:r>
              <a:rPr lang="zh-TW" altLang="en-US" sz="7200" b="1" dirty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行基督的得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勝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64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4734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545662"/>
            <a:ext cx="9017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我口所出的話也必如此，決不徒然返回，卻要成就我所喜悅的，在我發他去成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就的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事上必然亨通。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55:11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 will My word be which goes forth from My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mouth; It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will not return to Me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empty, without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accomplishing what I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desire, And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without succeeding in the matter for which I sent it.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3655" y="417564"/>
            <a:ext cx="6765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宣告</a:t>
            </a:r>
            <a:r>
              <a:rPr lang="zh-TW" altLang="en-US" sz="7200" b="1" dirty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  神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的話語</a:t>
            </a:r>
            <a:endParaRPr lang="en-US" sz="7200" b="1" dirty="0">
              <a:solidFill>
                <a:srgbClr val="FF99CC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62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4734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545662"/>
            <a:ext cx="90170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並戴上救恩的頭盔，拿著聖靈的寶劍，就是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神的道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著聖靈，隨時多方禱告祈求；並要在此警醒不倦，為眾聖徒祈求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6:17-18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take the helmet of salvation, and the sword of the Spirit, which is the </a:t>
            </a:r>
            <a:r>
              <a:rPr kumimoji="1" lang="en-US" altLang="zh-TW" sz="36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word of God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3655" y="417564"/>
            <a:ext cx="6765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宣告</a:t>
            </a:r>
            <a:r>
              <a:rPr lang="zh-TW" altLang="en-US" sz="7200" b="1" dirty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  神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的話語</a:t>
            </a:r>
            <a:endParaRPr lang="en-US" sz="7200" b="1" dirty="0">
              <a:solidFill>
                <a:srgbClr val="FF99CC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5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882508"/>
            <a:ext cx="907975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宣告  神的話語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堅持到底、釋放你裡面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神的能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力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心與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226" y="597981"/>
            <a:ext cx="9176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執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行基督的得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勝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68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18" y="848076"/>
            <a:ext cx="9017000" cy="5840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神能照著運行在我們</a:t>
            </a:r>
            <a:r>
              <a:rPr kumimoji="1" lang="zh-TW" altLang="en-US" sz="5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心裡的大力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充充足足地成就一切，超過我們所求所想的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3:20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Now to Him who is able to do far more abundantly beyond all that we ask or think, according to the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power that works within us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0760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920583"/>
            <a:ext cx="9017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我在他們中間尋找一人重修牆垣，在我面前為這國站在破口防堵，使我不滅絕這國，卻找不著一個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Ezekiel 22:30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searched for a man among them who would build up the wall and stand in the gap before Me for the land, so that I would not destroy it; but I found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no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one.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25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88250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  </a:t>
            </a: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神正在尋找你起來為個人、家庭、職場、教會、城市、國家代求！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心與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1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72743" y="82403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7834" y="6089042"/>
            <a:ext cx="8092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7/28 </a:t>
            </a:r>
            <a:r>
              <a:rPr lang="zh-TW" altLang="en-US" sz="48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盛曉玫音樂會</a:t>
            </a:r>
            <a:r>
              <a:rPr lang="en-US" sz="48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endParaRPr lang="en-US" sz="48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15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禱告等候</a:t>
            </a: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禱告等候</a:t>
            </a: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26792</TotalTime>
  <Words>1461</Words>
  <Application>Microsoft Office PowerPoint</Application>
  <PresentationFormat>On-screen Show (4:3)</PresentationFormat>
  <Paragraphs>204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36</vt:i4>
      </vt:variant>
    </vt:vector>
  </HeadingPairs>
  <TitlesOfParts>
    <vt:vector size="71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Medium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Constantia</vt:lpstr>
      <vt:lpstr>Ezra SIL</vt:lpstr>
      <vt:lpstr>Ezra SIL SR</vt:lpstr>
      <vt:lpstr>Franklin Gothic Medium</vt:lpstr>
      <vt:lpstr>Leelawadee UI</vt:lpstr>
      <vt:lpstr>Mongolian Baiti</vt:lpstr>
      <vt:lpstr>SBL Greek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2139</cp:revision>
  <dcterms:created xsi:type="dcterms:W3CDTF">2014-11-02T05:55:36Z</dcterms:created>
  <dcterms:modified xsi:type="dcterms:W3CDTF">2019-08-29T16:10:46Z</dcterms:modified>
</cp:coreProperties>
</file>