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45"/>
  </p:notesMasterIdLst>
  <p:sldIdLst>
    <p:sldId id="9623" r:id="rId11"/>
    <p:sldId id="9694" r:id="rId12"/>
    <p:sldId id="9852" r:id="rId13"/>
    <p:sldId id="9841" r:id="rId14"/>
    <p:sldId id="9840" r:id="rId15"/>
    <p:sldId id="9794" r:id="rId16"/>
    <p:sldId id="9828" r:id="rId17"/>
    <p:sldId id="9853" r:id="rId18"/>
    <p:sldId id="9833" r:id="rId19"/>
    <p:sldId id="9829" r:id="rId20"/>
    <p:sldId id="9830" r:id="rId21"/>
    <p:sldId id="9831" r:id="rId22"/>
    <p:sldId id="9832" r:id="rId23"/>
    <p:sldId id="9835" r:id="rId24"/>
    <p:sldId id="9836" r:id="rId25"/>
    <p:sldId id="9837" r:id="rId26"/>
    <p:sldId id="9838" r:id="rId27"/>
    <p:sldId id="9839" r:id="rId28"/>
    <p:sldId id="9843" r:id="rId29"/>
    <p:sldId id="9851" r:id="rId30"/>
    <p:sldId id="9854" r:id="rId31"/>
    <p:sldId id="9855" r:id="rId32"/>
    <p:sldId id="9844" r:id="rId33"/>
    <p:sldId id="9845" r:id="rId34"/>
    <p:sldId id="9846" r:id="rId35"/>
    <p:sldId id="9847" r:id="rId36"/>
    <p:sldId id="9848" r:id="rId37"/>
    <p:sldId id="9857" r:id="rId38"/>
    <p:sldId id="9849" r:id="rId39"/>
    <p:sldId id="9850" r:id="rId40"/>
    <p:sldId id="9834" r:id="rId41"/>
    <p:sldId id="9856" r:id="rId42"/>
    <p:sldId id="9716" r:id="rId43"/>
    <p:sldId id="9759" r:id="rId44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FF"/>
    <a:srgbClr val="CCFFCC"/>
    <a:srgbClr val="FFFF66"/>
    <a:srgbClr val="FFFF99"/>
    <a:srgbClr val="FFCC99"/>
    <a:srgbClr val="FFCC00"/>
    <a:srgbClr val="FFCC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712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272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193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3096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334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4936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483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052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997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861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2773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156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1327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0054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854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3926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997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000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2596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進入超自然生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活</a:t>
            </a:r>
            <a:r>
              <a:rPr kumimoji="1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dirty="0" smtClean="0">
                <a:solidFill>
                  <a:srgbClr val="FF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Supernatural Lifestyle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September 1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35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1037401"/>
            <a:ext cx="9017000" cy="4624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人要照所得的恩賜彼此服事，作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神百般恩賜的好管家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Peter 4:10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Each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of you should use whatever gift you have received to serve others, as faithful stewards of God’s grace in its various forms.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1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he-IL" altLang="zh-TW" sz="19900" b="0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נשׂא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 </a:t>
            </a:r>
            <a:r>
              <a:rPr kumimoji="1" lang="en-US" altLang="zh-TW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nasa</a:t>
            </a:r>
            <a:r>
              <a:rPr kumimoji="1" lang="en-US" altLang="zh-TW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/</a:t>
            </a:r>
            <a:r>
              <a:rPr kumimoji="1" lang="en-US" altLang="zh-TW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zh-TW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擔當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66CC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</a:t>
            </a:r>
            <a:r>
              <a:rPr kumimoji="1" lang="en-US" altLang="zh-TW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aise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 lift, exalt,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take away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93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45719" y="-410262"/>
            <a:ext cx="9143999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he-IL" altLang="zh-TW" sz="15300" b="0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Times New Roman" panose="02020603050405020304" pitchFamily="18" charset="0"/>
                <a:ea typeface="Charis SIL" panose="02000500060000020004" pitchFamily="2" charset="0"/>
                <a:cs typeface="Times New Roman" panose="02020603050405020304" pitchFamily="18" charset="0"/>
              </a:rPr>
              <a:t>נשׂא</a:t>
            </a:r>
            <a:r>
              <a:rPr kumimoji="1" lang="en-US" altLang="zh-TW" sz="105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 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</a:t>
            </a:r>
            <a:r>
              <a:rPr kumimoji="1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elawadee UI" panose="020B0502040204020203" pitchFamily="34" charset="-34"/>
                <a:ea typeface="Charis SIL" panose="02000500060000020004" pitchFamily="2" charset="0"/>
                <a:cs typeface="Calibri" panose="020F0502020204030204" pitchFamily="34" charset="0"/>
              </a:rPr>
              <a:t>    </a:t>
            </a:r>
            <a:r>
              <a:rPr kumimoji="1" lang="zh-TW" alt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擔</a:t>
            </a:r>
            <a:r>
              <a:rPr kumimoji="1" lang="zh-TW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當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81503" y="164219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287" y="1866062"/>
            <a:ext cx="4123611" cy="549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7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887096"/>
            <a:ext cx="90170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弟兄們，論到屬靈的恩賜，我不願意你們不明白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12:1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Now about the gifts of the Spirit, brothers and sisters, I do not want you to be uninformed.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95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887096"/>
            <a:ext cx="90170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聖靈顯在</a:t>
            </a:r>
            <a:r>
              <a:rPr kumimoji="1" lang="zh-TW" altLang="en-US" sz="48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各人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身上，是叫人得益處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Cor. 12:7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Now to </a:t>
            </a:r>
            <a:r>
              <a:rPr kumimoji="1" lang="en-US" altLang="zh-TW" sz="4000" b="1" u="sng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each one</a:t>
            </a:r>
            <a:r>
              <a:rPr kumimoji="1" lang="en-US" altLang="zh-TW" sz="4000" b="1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manifestation of the Spirit is given for the common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good.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15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887096"/>
            <a:ext cx="9017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這一切都是這位聖靈所運行、隨己意分給各人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12:11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All these are the work of one and the same Spirit, and he distributes them to each one, just as he determines.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84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信的人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必有神蹟隨著他們，就是奉我的名趕鬼；說新方言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；手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能拿蛇；若喝了甚麼毒物，也必不受害；手按病人，病人就必好了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Mark 16:17-18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17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These signs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will accompany </a:t>
            </a:r>
            <a:r>
              <a:rPr kumimoji="1" lang="en-US" altLang="zh-TW" sz="3600" b="1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those who have believed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: in My name they will cast out demons, they will speak with new tongues;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67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053" y="16538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902648"/>
            <a:ext cx="907975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啟</a:t>
            </a:r>
            <a:r>
              <a:rPr kumimoji="1" lang="zh-TW" altLang="en-US" sz="66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示性的恩</a:t>
            </a:r>
            <a:r>
              <a:rPr kumimoji="1" lang="zh-TW" altLang="en-US" sz="66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賜</a:t>
            </a:r>
            <a:endParaRPr kumimoji="1" lang="en-US" altLang="zh-TW" sz="6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話語性</a:t>
            </a:r>
            <a:r>
              <a:rPr kumimoji="1" lang="zh-TW" altLang="en-US" sz="66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的恩賜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能</a:t>
            </a:r>
            <a:r>
              <a:rPr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力</a:t>
            </a:r>
            <a:r>
              <a:rPr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性</a:t>
            </a:r>
            <a:r>
              <a:rPr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的恩賜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257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屬靈恩賜的分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類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00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053" y="16538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902648"/>
            <a:ext cx="907975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noProof="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知識的言</a:t>
            </a:r>
            <a:r>
              <a:rPr kumimoji="1" lang="zh-TW" altLang="en-US" sz="6600" b="1" noProof="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語</a:t>
            </a:r>
            <a:endParaRPr kumimoji="1" lang="en-US" altLang="zh-TW" sz="6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智</a:t>
            </a:r>
            <a:r>
              <a:rPr kumimoji="1" lang="zh-TW" altLang="en-US" sz="66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慧</a:t>
            </a:r>
            <a:r>
              <a:rPr kumimoji="1" lang="zh-TW" altLang="en-US" sz="66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的</a:t>
            </a:r>
            <a:r>
              <a:rPr kumimoji="1" lang="zh-TW" altLang="en-US" sz="66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言語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辨別諸靈</a:t>
            </a:r>
            <a:endParaRPr lang="zh-TW" altLang="en-US" sz="66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257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啟示性的恩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賜</a:t>
            </a:r>
            <a:endParaRPr lang="zh-TW" altLang="en-US" sz="7200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956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053" y="16538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902648"/>
            <a:ext cx="907975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預</a:t>
            </a: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言</a:t>
            </a:r>
            <a:endParaRPr kumimoji="1" lang="en-US" altLang="zh-TW" sz="6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說方</a:t>
            </a:r>
            <a:r>
              <a:rPr kumimoji="1" lang="zh-TW" altLang="en-US" sz="66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言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翻</a:t>
            </a:r>
            <a:r>
              <a:rPr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方言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257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話語性的恩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賜</a:t>
            </a:r>
            <a:endParaRPr lang="zh-TW" altLang="en-US" sz="7200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832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053" y="16538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902648"/>
            <a:ext cx="907975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noProof="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醫病</a:t>
            </a:r>
            <a:endParaRPr kumimoji="1" lang="en-US" altLang="zh-TW" sz="6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信</a:t>
            </a:r>
            <a:r>
              <a:rPr kumimoji="1" lang="zh-TW" altLang="en-US" sz="66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心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行異</a:t>
            </a:r>
            <a:r>
              <a:rPr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能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257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能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力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性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的恩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賜</a:t>
            </a:r>
            <a:endParaRPr lang="zh-TW" altLang="en-US" sz="7200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471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053" y="16538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902648"/>
            <a:ext cx="907975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知識的言</a:t>
            </a: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語</a:t>
            </a:r>
            <a:endParaRPr kumimoji="1" lang="en-US" altLang="zh-TW" sz="6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智</a:t>
            </a:r>
            <a:r>
              <a:rPr kumimoji="1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慧</a:t>
            </a:r>
            <a:r>
              <a:rPr kumimoji="1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的</a:t>
            </a:r>
            <a:r>
              <a:rPr kumimoji="1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言語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辨別諸靈</a:t>
            </a:r>
            <a:endParaRPr kumimoji="0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257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啟示性的恩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賜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708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1286" y="14146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014" y="1441132"/>
            <a:ext cx="8893693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從  神啟示的自發性的意念和資訊，不是理性搜尋而</a:t>
            </a:r>
            <a:r>
              <a:rPr kumimoji="1" lang="zh-TW" altLang="en-US" sz="4800" b="1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來的知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識。  知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識的言語常會以感受、意念、腦中的圖像或微小的聲音出現，來揭露當事人生命中某個狀況的細節，使我們能明確的服事並幫助他們。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5880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知識的言語</a:t>
            </a:r>
          </a:p>
        </p:txBody>
      </p:sp>
    </p:spTree>
    <p:extLst>
      <p:ext uri="{BB962C8B-B14F-4D97-AF65-F5344CB8AC3E}">
        <p14:creationId xmlns:p14="http://schemas.microsoft.com/office/powerpoint/2010/main" val="26015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1286" y="14146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014" y="1441132"/>
            <a:ext cx="8893693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從  神啟示的決策的智慧 ─ 在甚麼狀況下應該採取甚麼行動？ 何時事適合的時機？ 那一個方法最恰</a:t>
            </a:r>
            <a:r>
              <a:rPr kumimoji="1" lang="zh-TW" altLang="en-US" sz="4800" b="1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當？ 智慧的言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語通常會伴隨著知識的言語或識預言的恩賜，使我們除了有能力辨別問題，也能幫助當事人正確的處理和面對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5880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智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慧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言語</a:t>
            </a:r>
          </a:p>
        </p:txBody>
      </p:sp>
    </p:spTree>
    <p:extLst>
      <p:ext uri="{BB962C8B-B14F-4D97-AF65-F5344CB8AC3E}">
        <p14:creationId xmlns:p14="http://schemas.microsoft.com/office/powerpoint/2010/main" val="316434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1286" y="14146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014" y="1540747"/>
            <a:ext cx="8893693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辨別諸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靈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不是一般邏輯推理判別的技巧，而是從   神臨到你的啟示，是   神對我們說話，向我們揭示某個人或某個行動背後操縱的靈，讓我們能夠直接看透事件本身或是活動背後的根源。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5880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辨別諸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靈</a:t>
            </a:r>
          </a:p>
        </p:txBody>
      </p:sp>
    </p:spTree>
    <p:extLst>
      <p:ext uri="{BB962C8B-B14F-4D97-AF65-F5344CB8AC3E}">
        <p14:creationId xmlns:p14="http://schemas.microsoft.com/office/powerpoint/2010/main" val="32931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1286" y="14146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5640" y="1559100"/>
            <a:ext cx="889369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認出聖靈的工作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看出人的動機</a:t>
            </a:r>
            <a:endParaRPr kumimoji="1" lang="en-US" altLang="zh-TW" sz="6000" b="1" dirty="0" smtClean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800" b="1" dirty="0" smtClean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辨識邪靈的活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動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5880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辨別諸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靈</a:t>
            </a:r>
          </a:p>
        </p:txBody>
      </p:sp>
    </p:spTree>
    <p:extLst>
      <p:ext uri="{BB962C8B-B14F-4D97-AF65-F5344CB8AC3E}">
        <p14:creationId xmlns:p14="http://schemas.microsoft.com/office/powerpoint/2010/main" val="328927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053" y="16538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902648"/>
            <a:ext cx="907975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預</a:t>
            </a: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言</a:t>
            </a:r>
            <a:endParaRPr kumimoji="1" lang="en-US" altLang="zh-TW" sz="6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說方</a:t>
            </a:r>
            <a:r>
              <a:rPr kumimoji="1" lang="zh-TW" altLang="en-US" sz="66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言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翻</a:t>
            </a:r>
            <a:r>
              <a:rPr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方</a:t>
            </a:r>
            <a:r>
              <a:rPr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言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257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話語性的恩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賜</a:t>
            </a:r>
            <a:endParaRPr lang="zh-TW" altLang="en-US" sz="7200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834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1286" y="14146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014" y="1441132"/>
            <a:ext cx="8893693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預言是人被聖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靈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感動，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察驗並順服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說出   神的話來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。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說預言的目的是對人說造就、安慰、勸勉的信息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。  神特別強調說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預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言，他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希望有聖靈的基督徒都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能切慕說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預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言，因為這是建造人和造就教會最好的恩賜之一。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5626" y="358771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預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言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4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1037401"/>
            <a:ext cx="9017000" cy="4131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你們要追求愛，也要切慕屬靈的恩賜，其中更要羨慕的，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是說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預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1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Cor. 14:1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Follow the way of love and eagerly desire gifts of the Spirit, especially prophecy.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71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985035"/>
            <a:ext cx="9017000" cy="554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但作先知講道的，是對人說，要造就、安慰、勸勉人。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方言的，是造就自己；作先知講道的，乃是造就教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Cor. 14:3-4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3 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But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one who prophesies speaks to people for their strengthening, encouraging and comfort. 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7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1286" y="14146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818" y="1559100"/>
            <a:ext cx="898853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必須合乎聖經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帶給你內裡的印證、以及靈的堅固和提升，並且感受到   神的同在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不要被當成算命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(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婚姻、生意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要順服權柄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5626" y="358771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預言的規範和察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驗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32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1286" y="14146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2648" y="1488586"/>
            <a:ext cx="8972331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方言恩賜是   神賜給信徒新的語言，是聖靈在工作。  當聖靈給你話語時，你就降服、順從，把它釋放出來。 方言禱告能夠堅固、建造你的靈。 聖靈是個禱告的靈，當你開口方言禱告時，你是直接和聖靈同工，你的靈充滿生命力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5880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說方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言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1286" y="14146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014" y="1441132"/>
            <a:ext cx="8893693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翻方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言是   神給你的一種啟示，你領受之後，留意你的感覺和聖靈的水流，再翻出說出來的方言中   神所啟示的信息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。 翻方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言並不是要逐句翻譯，乃是   神的靈在傳達信息，使我們能和說方言的人一起搭配來造就教會。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5880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翻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方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言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72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053" y="16538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32" y="1902648"/>
            <a:ext cx="907975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醫病</a:t>
            </a:r>
            <a:endParaRPr kumimoji="1" lang="en-US" altLang="zh-TW" sz="6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信</a:t>
            </a:r>
            <a:r>
              <a:rPr kumimoji="1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心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行異能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257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能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力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性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的恩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賜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897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1286" y="14146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014" y="1441132"/>
            <a:ext cx="8981479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真正的 醫治者是天上的父神。 當我們手按病人做醫治禱告時，有時會看到疾病立刻得到醫治，但也有一些是逐漸康復的。 沒有立刻看到醫治並不代表醫治沒有發生，而事實上已經有醫治的恩膏分賜給病人了，所以要持續禱告。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5880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醫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病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034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985035"/>
            <a:ext cx="90170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又有一人蒙這位聖靈賜他信心，還有一人蒙這位聖靈賜他</a:t>
            </a:r>
            <a:r>
              <a:rPr kumimoji="1" lang="zh-TW" altLang="en-US" sz="5400" b="1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醫病的恩賜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Cor. 12:9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to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another faith by the same Spirit, to another </a:t>
            </a:r>
            <a:r>
              <a:rPr kumimoji="1" lang="en-US" altLang="zh-TW" sz="4400" b="1" u="sng" dirty="0">
                <a:solidFill>
                  <a:srgbClr val="FF99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gifts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40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of healing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by that one Spirit,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26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1286" y="14146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014" y="1623551"/>
            <a:ext cx="8893693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信心的恩賜不是指在日常生活中信靠   神，而是在某個時刻，你靈裡非常確定   神要做甚麼，而且一定會發生，事情一定會成就。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5880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信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心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56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1286" y="141463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014" y="1612995"/>
            <a:ext cx="8893693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行異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能乃是靠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著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聖靈所賜的能力，行出只有   神才能行的打破自然定律的異能神蹟。 例如水面上行走和五餅二魚的神蹟。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5880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行異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能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58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6113" y="1730712"/>
            <a:ext cx="8767106" cy="13519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244" y="1730712"/>
            <a:ext cx="907975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學習與聖靈同</a:t>
            </a: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工</a:t>
            </a:r>
            <a:endParaRPr kumimoji="1" lang="en-US" altLang="zh-TW" sz="5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切</a:t>
            </a:r>
            <a:r>
              <a:rPr kumimoji="1" lang="zh-TW" altLang="en-US" sz="5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慕挑旺屬</a:t>
            </a:r>
            <a:r>
              <a:rPr kumimoji="1" lang="zh-TW" altLang="en-US" sz="5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靈恩</a:t>
            </a:r>
            <a:r>
              <a:rPr kumimoji="1" lang="zh-TW" altLang="en-US" sz="5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賜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不要消滅聖靈的感動</a:t>
            </a:r>
            <a:endParaRPr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不要輕忽恩賜</a:t>
            </a:r>
            <a:endParaRPr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其中最大的是</a:t>
            </a:r>
            <a:r>
              <a:rPr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6418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如何領受屬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靈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恩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賜</a:t>
            </a:r>
            <a:endParaRPr lang="zh-TW" altLang="en-US" sz="7200" b="1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352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1037401"/>
            <a:ext cx="9017000" cy="4624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各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人要照所得的恩賜彼此服事，作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神百般恩賜的好管家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彼得前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Peter 4:10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Each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of you should use whatever gift you have received to serve others, as faithful stewards of God’s grace in its various forms.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12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96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神的聖靈</a:t>
            </a:r>
            <a:r>
              <a:rPr lang="zh-TW" altLang="en-US" sz="80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56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52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8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神的聖靈</a:t>
            </a:r>
            <a:r>
              <a:rPr lang="zh-TW" altLang="en-US" sz="8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86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27099</TotalTime>
  <Words>1667</Words>
  <Application>Microsoft Office PowerPoint</Application>
  <PresentationFormat>On-screen Show (4:3)</PresentationFormat>
  <Paragraphs>218</Paragraphs>
  <Slides>34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34</vt:i4>
      </vt:variant>
    </vt:vector>
  </HeadingPairs>
  <TitlesOfParts>
    <vt:vector size="64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Franklin Gothic Medium</vt:lpstr>
      <vt:lpstr>Leelawadee UI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2188</cp:revision>
  <dcterms:created xsi:type="dcterms:W3CDTF">2014-11-02T05:55:36Z</dcterms:created>
  <dcterms:modified xsi:type="dcterms:W3CDTF">2019-09-03T02:54:28Z</dcterms:modified>
</cp:coreProperties>
</file>