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5" r:id="rId3"/>
    <p:sldId id="276" r:id="rId4"/>
    <p:sldId id="277" r:id="rId5"/>
    <p:sldId id="278" r:id="rId6"/>
    <p:sldId id="280" r:id="rId7"/>
    <p:sldId id="284" r:id="rId8"/>
    <p:sldId id="281" r:id="rId9"/>
    <p:sldId id="282" r:id="rId10"/>
    <p:sldId id="279" r:id="rId11"/>
    <p:sldId id="283" r:id="rId12"/>
    <p:sldId id="260" r:id="rId1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4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211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12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217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710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44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247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97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706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30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14D19-084B-4169-84FF-901EC3CFDE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67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8FF3-8165-4749-B611-F9E6AEEC139C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A7752-EB78-4722-BFD9-64F8CF165F8A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8CE90-0898-4960-AC82-9184F6A3DE72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B25E-2FBB-474E-AF0A-04791B8F4948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AE64-CF86-4E7F-A5A3-00147228C885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287A-1098-4E0E-B90A-3B503B1B5FFD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40DA1-1D04-4230-94C0-3CD856B1A157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35E47-3484-47F1-BCD5-D2AD9FBF37CB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629E-CC6B-47B9-A459-290DA9138F2D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6FFDD-BD61-46EF-8C25-753DF2158D87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0F5B-36A4-430E-8356-534074C7A37D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CF05C-1800-4832-8C3C-F6A16E1D8C6B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3400"/>
            <a:ext cx="9144000" cy="2286000"/>
          </a:xfrm>
        </p:spPr>
        <p:txBody>
          <a:bodyPr>
            <a:normAutofit fontScale="90000"/>
          </a:bodyPr>
          <a:lstStyle/>
          <a:p>
            <a:r>
              <a:rPr lang="zh-TW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心思就是戰</a:t>
            </a:r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場</a:t>
            </a:r>
            <a: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6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Battlefield of the Mind</a:t>
            </a:r>
            <a:endParaRPr lang="en-US" sz="6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590800"/>
            <a:ext cx="9144000" cy="4267200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altLang="zh-TW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Sept.08, 2019</a:t>
            </a:r>
            <a:endParaRPr lang="zh-TW" altLang="en-US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709" y="228600"/>
            <a:ext cx="9144000" cy="1143000"/>
          </a:xfrm>
        </p:spPr>
        <p:txBody>
          <a:bodyPr>
            <a:normAutofit/>
          </a:bodyPr>
          <a:lstStyle/>
          <a:p>
            <a:r>
              <a:rPr lang="zh-TW" alt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神起初</a:t>
            </a:r>
            <a:r>
              <a:rPr lang="zh-TW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創造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24000"/>
            <a:ext cx="9144000" cy="53340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5200"/>
              </a:lnSpc>
              <a:buFont typeface="Arial" pitchFamily="34" charset="0"/>
              <a:buChar char="•"/>
            </a:pPr>
            <a:r>
              <a:rPr lang="zh-TW" altLang="en-US" sz="52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靈</a:t>
            </a:r>
            <a:r>
              <a:rPr lang="en-US" altLang="zh-TW" sz="52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52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與神交通，良心，直覺</a:t>
            </a:r>
            <a:endParaRPr lang="en-US" sz="52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5200"/>
              </a:lnSpc>
              <a:buFont typeface="Arial" pitchFamily="34" charset="0"/>
              <a:buChar char="•"/>
            </a:pPr>
            <a:r>
              <a:rPr lang="zh-TW" altLang="en-US" sz="52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魂</a:t>
            </a:r>
            <a:r>
              <a:rPr lang="en-US" altLang="zh-TW" sz="52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52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心思，情感，意志</a:t>
            </a:r>
            <a:endParaRPr lang="en-US" sz="52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lnSpc>
                <a:spcPts val="5200"/>
              </a:lnSpc>
              <a:buFont typeface="Arial" pitchFamily="34" charset="0"/>
              <a:buChar char="•"/>
            </a:pPr>
            <a:r>
              <a:rPr lang="zh-TW" altLang="en-US" sz="52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體</a:t>
            </a:r>
            <a:r>
              <a:rPr lang="en-US" altLang="zh-TW" sz="52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52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血，肉，骨</a:t>
            </a:r>
            <a:endParaRPr lang="en-US" altLang="zh-TW" sz="52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/>
            <a:r>
              <a:rPr lang="zh-TW" altLang="en-US" sz="4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帖前</a:t>
            </a:r>
            <a:r>
              <a:rPr lang="en-US" altLang="zh-TW" sz="4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5:23</a:t>
            </a:r>
            <a:r>
              <a:rPr lang="zh-TW" altLang="en-US" sz="4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4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又願你們的</a:t>
            </a:r>
            <a:r>
              <a:rPr lang="zh-TW" altLang="en-US" sz="4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靈</a:t>
            </a:r>
            <a:r>
              <a:rPr lang="zh-TW" altLang="en-US" sz="4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、與</a:t>
            </a:r>
            <a:r>
              <a:rPr lang="zh-TW" altLang="en-US" sz="4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魂</a:t>
            </a:r>
            <a:r>
              <a:rPr lang="zh-TW" altLang="en-US" sz="4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、與</a:t>
            </a:r>
            <a:r>
              <a:rPr lang="zh-TW" altLang="en-US" sz="4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身子</a:t>
            </a:r>
            <a:r>
              <a:rPr lang="zh-TW" altLang="en-US" sz="48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、得蒙保</a:t>
            </a:r>
            <a:r>
              <a:rPr lang="zh-TW" altLang="en-US" sz="48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守</a:t>
            </a:r>
            <a:r>
              <a:rPr lang="zh-TW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4012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914400"/>
          </a:xfrm>
        </p:spPr>
        <p:txBody>
          <a:bodyPr>
            <a:noAutofit/>
          </a:bodyPr>
          <a:lstStyle/>
          <a:p>
            <a:r>
              <a:rPr lang="zh-TW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救贖的終極目</a:t>
            </a:r>
            <a:r>
              <a:rPr lang="zh-TW" alt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標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38800"/>
          </a:xfrm>
        </p:spPr>
        <p:txBody>
          <a:bodyPr>
            <a:no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</a:t>
            </a:r>
            <a:r>
              <a:rPr lang="zh-TW" altLang="en-US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「全人」恢復神的形</a:t>
            </a:r>
            <a:r>
              <a:rPr lang="zh-TW" altLang="en-US" sz="3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像</a:t>
            </a:r>
            <a:r>
              <a:rPr lang="en-US" altLang="zh-TW" sz="3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太5：48</a:t>
            </a:r>
            <a:r>
              <a:rPr lang="zh-TW" altLang="en-US" sz="3600" b="1" dirty="0"/>
              <a:t> </a:t>
            </a:r>
            <a:r>
              <a:rPr lang="en-US" altLang="zh-TW" sz="3600" b="1" dirty="0" smtClean="0"/>
              <a:t>;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西1：28 </a:t>
            </a:r>
            <a:r>
              <a:rPr lang="en-US" altLang="zh-TW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36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恢復人起初被造時應有的的功能</a:t>
            </a:r>
          </a:p>
          <a:p>
            <a:pPr marL="914400" lvl="1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有能力管理神所托付的</a:t>
            </a:r>
          </a:p>
          <a:p>
            <a:pPr marL="914400" lvl="1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手中的工作恢復有效率</a:t>
            </a:r>
          </a:p>
          <a:p>
            <a:pPr marL="914400" lvl="1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有智慧作正確的抉</a:t>
            </a:r>
            <a:r>
              <a:rPr lang="zh-TW" altLang="en-US" sz="3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擇</a:t>
            </a:r>
            <a:r>
              <a:rPr lang="zh-TW" altLang="en-US" sz="36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sz="3600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/>
            <a:r>
              <a:rPr lang="zh-TW" alt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西1：28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我們傳揚他，是用各樣的智慧，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勸戒各人，教導各人，為了要使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各人在</a:t>
            </a:r>
            <a:r>
              <a:rPr lang="en-US" altLang="zh-TW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督裡得到完全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長大成熟</a:t>
            </a:r>
            <a:r>
              <a:rPr lang="en-US" altLang="zh-TW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sz="3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932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855" y="30480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救贖</a:t>
            </a:r>
            <a: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恢復人起初被造的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形像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144000" cy="5486400"/>
          </a:xfrm>
        </p:spPr>
        <p:txBody>
          <a:bodyPr>
            <a:normAutofit fontScale="92500"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靈的恢復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恢復神兒女的身分地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位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4000"/>
              </a:lnSpc>
            </a:pP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耶穌將自己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一次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獻上，救恩就完成了      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(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10:14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algn="l">
              <a:lnSpc>
                <a:spcPts val="4000"/>
              </a:lnSpc>
            </a:pP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賜下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永遠內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住的聖靈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14:16-17)</a:t>
            </a:r>
          </a:p>
          <a:p>
            <a:pPr lvl="1" algn="l">
              <a:lnSpc>
                <a:spcPts val="4000"/>
              </a:lnSpc>
            </a:pP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聖靈是表明「我們永遠屬於神」的印記  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(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1:13-14; 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1:22;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8:16)</a:t>
            </a:r>
          </a:p>
          <a:p>
            <a:pPr algn="l">
              <a:lnSpc>
                <a:spcPts val="4000"/>
              </a:lnSpc>
            </a:pPr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</a:t>
            </a:r>
            <a:r>
              <a:rPr lang="zh-TW" alt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</a:t>
            </a:r>
            <a:r>
              <a:rPr lang="en-US" altLang="zh-TW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1:22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他在我們身上蓋了印，就是賜聖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們心裡作憑據。</a:t>
            </a:r>
            <a:endParaRPr lang="en-US" altLang="zh-TW" sz="36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600"/>
              </a:lnSpc>
            </a:pPr>
            <a:r>
              <a:rPr lang="zh-TW" altLang="en-US" sz="40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40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8:16</a:t>
            </a:r>
            <a:r>
              <a:rPr lang="zh-TW" altLang="en-US" sz="4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聖靈與我們的心同證我們是神的兒女</a:t>
            </a:r>
            <a:endParaRPr lang="en-US" altLang="zh-TW" sz="3600" b="1" u="sng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/>
            <a:endParaRPr lang="en-US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27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855" y="304800"/>
            <a:ext cx="9144000" cy="914400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救贖</a:t>
            </a:r>
            <a: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恢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復人起初被造的形像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38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魂的恢復</a:t>
            </a:r>
            <a:r>
              <a:rPr lang="en-US" altLang="zh-TW" sz="3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這是一個過程</a:t>
            </a:r>
            <a:r>
              <a:rPr lang="en-US" altLang="zh-TW" sz="3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3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是一生的功課</a:t>
            </a:r>
            <a:r>
              <a:rPr lang="en-US" altLang="zh-TW" sz="3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</a:p>
          <a:p>
            <a:pPr marL="1028700" lvl="1" indent="-571500" algn="l">
              <a:lnSpc>
                <a:spcPts val="4000"/>
              </a:lnSpc>
              <a:buFontTx/>
              <a:buChar char="-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悔改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改變思考方式，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的思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考方式思考</a:t>
            </a:r>
            <a:r>
              <a:rPr lang="en-US" altLang="zh-TW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1028700" lvl="1" indent="-571500" algn="l">
              <a:lnSpc>
                <a:spcPts val="4000"/>
              </a:lnSpc>
              <a:buFontTx/>
              <a:buChar char="-"/>
            </a:pP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更新</a:t>
            </a:r>
            <a:r>
              <a:rPr lang="en-US" altLang="zh-TW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按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神的話來調整心思和情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感，讓心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思意念與神的話語和聖經的原則對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齊 </a:t>
            </a:r>
            <a:r>
              <a:rPr lang="en-US" altLang="zh-TW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12:2)</a:t>
            </a:r>
            <a:endParaRPr lang="en-US" altLang="zh-TW" sz="36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028700" lvl="1" indent="-571500" algn="l">
              <a:lnSpc>
                <a:spcPts val="4000"/>
              </a:lnSpc>
              <a:buFontTx/>
              <a:buChar char="-"/>
            </a:pP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en-US" altLang="zh-TW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作成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的性情與能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力在生命當中，活出神的話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(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14:26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3600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12:2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不要效法這個世界．只要心意更新而變化、叫你們察驗何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為神的</a:t>
            </a:r>
            <a:r>
              <a:rPr lang="en-US" altLang="zh-TW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喜悅的旨意</a:t>
            </a:r>
            <a:endParaRPr lang="en-US" sz="36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66837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30145" cy="914400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思的重要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38800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我們思考的方式決定了我們如何生活以及我們是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誰 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23:7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4600"/>
              </a:lnSpc>
            </a:pP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600"/>
              </a:lnSpc>
            </a:pPr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23:7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一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個人他心中怎樣想</a:t>
            </a:r>
            <a:r>
              <a:rPr 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他就成為怎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的人</a:t>
            </a:r>
            <a:endParaRPr lang="en-US" altLang="zh-TW" sz="36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3600" b="1" u="sng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241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30145" cy="914400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思的重要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6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命是由思想定型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我可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以選擇我的想法並且有目的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地思考問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4:23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思想像種子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好的種子帶給你的是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lvl="0" algn="l"/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情緒上是喜樂、愉快，被鼓勵的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/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理智上是沉著、平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靜而有</a:t>
            </a:r>
            <a:r>
              <a:rPr lang="zh-CN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聪明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作正確的決定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/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平安而有力量與智慧面對你的目前的處境 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※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目的的思考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靠著聖靈的能力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保留好的「種子」，以神的話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神的思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考方式去代替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「不好的種子」</a:t>
            </a:r>
            <a:r>
              <a:rPr lang="zh-TW" altLang="en-US" sz="2800" b="1" dirty="0">
                <a:solidFill>
                  <a:schemeClr val="tx1"/>
                </a:solidFill>
              </a:rPr>
              <a:t>  </a:t>
            </a:r>
            <a:endParaRPr lang="en-US" sz="2800" b="1" dirty="0">
              <a:solidFill>
                <a:schemeClr val="tx1"/>
              </a:solidFill>
            </a:endParaRPr>
          </a:p>
          <a:p>
            <a:pPr algn="l"/>
            <a:r>
              <a:rPr 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4:23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你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要保守你心、勝過保守一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切，因為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的果效是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由心發出</a:t>
            </a:r>
            <a:endParaRPr lang="en-US" b="1" u="sng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785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30145" cy="914400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心思就是戰場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肉體的心思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，是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與神為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仇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8:7;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加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5:17)</a:t>
            </a:r>
          </a:p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US" b="1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人裏面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en-US" b="1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兩個律</a:t>
            </a:r>
            <a:r>
              <a:rPr lang="en-US" altLang="zh-TW" b="1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b="1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一個是在心思中為善的律</a:t>
            </a:r>
            <a:r>
              <a:rPr lang="en-US" b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b="1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一個是在肢體中犯罪的律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7:23)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8:7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「原來體貼肉體的，就是與神為仇；因為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的律法，也是不能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服」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因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為罪惡本性和聖靈所想要的完全相反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兩者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此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對立。每次你們要做一件事，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經過這兩者的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鬥爭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，結果常常使你們不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內心認為對而想做的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7:23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但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我覺得肢體中另有個律和我心中的律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交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戰，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我擄去，叫我附從那肢體中犯罪的律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lang="en-US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7552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30145" cy="914400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心思就是戰場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撒但藉著各樣精心包裝的詭計，以欺騙和謊言，在我們的心思裡放下種種消極負面的意念，使我們充滿對上帝的不信與懷疑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10:4-5)</a:t>
            </a: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極負面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的心思在我們裏面漸漸形成堅固營壘，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使我們沒有能力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也無法經歷神的恩典，甚至遠離神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10:4-5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我們爭戰的兵器不是屬血氣的，乃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從上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帝而來的能力，可以摧毀堅固的營壘</a:t>
            </a:r>
            <a:r>
              <a:rPr lang="zh-TW" altLang="en-US" dirty="0" smtClean="0"/>
              <a:t>，</a:t>
            </a:r>
            <a:r>
              <a:rPr lang="en-US" altLang="zh-TW" dirty="0" smtClean="0"/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擊破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切的謬論和阻礙人們認識上帝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的驕傲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言論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奪回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被擄去的心思意念，使其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順服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86705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855" y="304800"/>
            <a:ext cx="9144000" cy="914400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2019-2020</a:t>
            </a:r>
            <a:r>
              <a:rPr lang="zh-TW" alt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主日學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144000" cy="5486400"/>
          </a:xfrm>
        </p:spPr>
        <p:txBody>
          <a:bodyPr>
            <a:noAutofit/>
          </a:bodyPr>
          <a:lstStyle/>
          <a:p>
            <a:pPr marL="514350" indent="-514350" algn="l">
              <a:buFont typeface="Arial" panose="020B0604020202020204" pitchFamily="34" charset="0"/>
              <a:buAutoNum type="arabicPeriod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心思的戰場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</a:t>
            </a:r>
            <a:r>
              <a:rPr lang="zh-TW" altLang="en-US" sz="1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心思</a:t>
            </a:r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的重要</a:t>
            </a:r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2019/10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月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-11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月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514350" indent="-514350" algn="l">
              <a:buFont typeface="Arial" panose="020B0604020202020204" pitchFamily="34" charset="0"/>
              <a:buAutoNum type="arabicPeriod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思的戰場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II:</a:t>
            </a:r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思的狀</a:t>
            </a:r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(2019-12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月 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2020-2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月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36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點出撒但常</a:t>
            </a:r>
            <a:r>
              <a:rPr lang="zh-TW" altLang="en-US" sz="36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攻擊一般信徒的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心思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像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遊蕩疑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惑，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質疑不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信，憂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慮不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 ，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論斷、批評、懷疑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的心思，作者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Joyce Myer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出完備的策略，使我們知道如何靠著上帝的話語，在心思的戰場裡，贏得這場戰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爭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/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6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387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855" y="304800"/>
            <a:ext cx="9144000" cy="914400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2019-2020</a:t>
            </a:r>
            <a:r>
              <a:rPr lang="zh-TW" alt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主日學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144000" cy="54864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心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思的戰場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III: </a:t>
            </a:r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36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野性</a:t>
            </a:r>
            <a:r>
              <a:rPr lang="zh-TW" altLang="en-US" sz="36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格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(2020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月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–5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月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36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指出我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們生命中某種錯誤不正確的思想及態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度，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没安全感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自我為中心</a:t>
            </a:r>
            <a:r>
              <a:rPr 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不想為自己的生命負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責，沒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有夢想，自憐，嫉妒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紛爭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導我們如何靠著神的話語和聖靈大能，學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會將自己交託給神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拆毀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舊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有的不良模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式，而用神</a:t>
            </a:r>
            <a:r>
              <a:rPr lang="zh-TW" altLang="en-US" sz="36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的話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語來取代，進入屬靈的迦南美地， 領受神的的恩典與祝福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533400" cy="365125"/>
          </a:xfrm>
        </p:spPr>
        <p:txBody>
          <a:bodyPr/>
          <a:lstStyle/>
          <a:p>
            <a:fld id="{67288435-73E0-424B-BF13-AF80E493477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26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4636" y="381001"/>
            <a:ext cx="9144000" cy="1142999"/>
          </a:xfrm>
        </p:spPr>
        <p:txBody>
          <a:bodyPr>
            <a:noAutofit/>
          </a:bodyPr>
          <a:lstStyle/>
          <a:p>
            <a:r>
              <a:rPr lang="zh-TW" alt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24000"/>
            <a:ext cx="9144000" cy="5334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5100"/>
              </a:lnSpc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親愛的阿爸天父</a:t>
            </a:r>
            <a:r>
              <a:rPr lang="en-US" altLang="zh-TW" sz="40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40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奉主</a:t>
            </a:r>
            <a:r>
              <a:rPr lang="zh-TW" altLang="en-US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0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穌基督的聖名</a:t>
            </a:r>
            <a:r>
              <a:rPr lang="zh-TW" altLang="en-US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，我向袮呼求勝利​​​。請賜給我能力將每一個念頭都帶到袮面前，交托並順服於袮​。幫助我不讓撒但的話停留在我腦海裡，不允許他奪走我的勝利</a:t>
            </a:r>
            <a:r>
              <a:rPr lang="zh-TW" altLang="en-US" sz="40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。奉主耶穌基督的聖名禱告，阿</a:t>
            </a:r>
            <a:r>
              <a:rPr lang="zh-TW" altLang="en-US" sz="4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們。</a:t>
            </a:r>
            <a:endParaRPr lang="en-US" altLang="zh-TW" sz="40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1007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3830</TotalTime>
  <Words>901</Words>
  <Application>Microsoft Office PowerPoint</Application>
  <PresentationFormat>On-screen Show (4:3)</PresentationFormat>
  <Paragraphs>84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DFKai-SB</vt:lpstr>
      <vt:lpstr>DFKai-SB</vt:lpstr>
      <vt:lpstr>新細明體</vt:lpstr>
      <vt:lpstr>Arial</vt:lpstr>
      <vt:lpstr>Calibri</vt:lpstr>
      <vt:lpstr>Office Theme</vt:lpstr>
      <vt:lpstr>心思就是戰場 Battlefield of the Mind</vt:lpstr>
      <vt:lpstr>神起初的創造</vt:lpstr>
      <vt:lpstr>救贖的終極目標</vt:lpstr>
      <vt:lpstr>救贖:恢復人起初被造的形像</vt:lpstr>
      <vt:lpstr>救贖:恢復人起初被造的形像</vt:lpstr>
      <vt:lpstr>心思的重要</vt:lpstr>
      <vt:lpstr>心思的重要</vt:lpstr>
      <vt:lpstr>心思就是戰場</vt:lpstr>
      <vt:lpstr>心思就是戰場</vt:lpstr>
      <vt:lpstr>2019-2020 主日學</vt:lpstr>
      <vt:lpstr>2019-2020 主日學</vt:lpstr>
      <vt:lpstr>禱告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He5778Lord</cp:lastModifiedBy>
  <cp:revision>193</cp:revision>
  <cp:lastPrinted>2017-10-26T07:22:36Z</cp:lastPrinted>
  <dcterms:created xsi:type="dcterms:W3CDTF">2015-09-24T17:15:02Z</dcterms:created>
  <dcterms:modified xsi:type="dcterms:W3CDTF">2019-09-08T15:00:53Z</dcterms:modified>
</cp:coreProperties>
</file>