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75" r:id="rId7"/>
    <p:sldId id="265" r:id="rId8"/>
    <p:sldId id="266" r:id="rId9"/>
    <p:sldId id="268" r:id="rId10"/>
    <p:sldId id="269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ECB4-1DCB-4D6E-AED0-64053C0AA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75741-B8DB-4259-AD51-76221AD7F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1C000-2D8C-4CE5-B93E-66B4D5FC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F56E3-D0FC-48DF-B3ED-7469DBFB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FF7FD-3520-4E8B-A2B2-A0D80AA5B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3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63AFA-1ABA-40B2-83CA-23649C2C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48AFD-091E-421E-9FB2-161569EFA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9C83F-6380-4C64-ACB0-C54FF64C3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F4A81-1F53-45E0-B20D-4B710C48F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4139E-3877-4D01-9A05-4FCFAC63F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40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66F5F-A6E6-46E0-9244-E340225DD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3B007-2CFC-4E75-BBC3-88126A167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B7EF4-B9CD-45B8-993E-6E723C912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6F25B-261D-44C4-BB85-3F0A0910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CB085-8596-4BFF-866E-FD82FE02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27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FFD9A-6922-45CD-A8A1-2F4ADF73B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EBEAF-5210-4514-BEBE-E7C0FDB1C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073BB-4DF5-4D78-BC80-69D130FE1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CB287-949F-42D3-9E95-C63EB9823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B8CEC-0AF0-442F-8AE6-B53A6B0A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64547-499A-4788-8DE2-BCCE1ACBB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5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F134B-45D6-49EF-AE82-730F2BD2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D90A6-182F-49CC-BD66-25289CAC0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35FCB-F58B-47C6-B613-775CBE847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C151AA-F329-421A-9506-021A32424B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79E7F-48FB-482B-A7FF-611376917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9DD9E0-5158-46E5-9C17-9382830ED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AC4A58-B91F-491C-9883-22AEFC02F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41C077-EB21-47D3-A706-C77CCFC1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4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37077-FA8D-4F75-8E09-FB81FAD8E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DF311-F1F0-4375-A69F-820FF429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9543F7-36F6-4478-A614-0B4563634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CF300-F78D-4F95-AF46-6DD50C18B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5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6B61C1-1D11-4EFF-B7F3-6AE9D20B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DBEF01-7539-4575-AA64-9D24D4A6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ACE85-DDFF-4D4F-8AD5-3E7D111B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2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15774-6AE1-4676-A71C-6B125453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281F4-157D-4134-AAE8-257FC978F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2F17F-F491-4F27-8767-2BDB7815C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722BA-C938-41DA-8EC9-B76481D2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E88EE-92D5-4847-8DE6-A62F13511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F66B0-D4B9-483E-BBBC-CE3C2425D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60AE7-848E-48E8-98E1-FB95219EA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ABC7C6-EBF6-4E8E-BEFD-E4F8B50F25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E9B83-33E3-49AD-A3E1-94400FE6A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33A06-C355-44E2-B82B-C6FDF27C6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DB0FA-AB1B-4659-B907-57E4405F1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3958A-2C99-4358-B388-0F95D96B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63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7F7C-2013-4402-BDD6-29269BE2E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3F2F29-D707-4266-AACC-D398E3AA8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6366E-6D5D-40B5-9435-A96BE0591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06B81-2027-47E8-8817-606A5E51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461D8-7558-4DFD-9C72-993F9133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DB2CAE-698E-4DD0-A73F-C501E1410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F98F5-F5D8-446A-99AD-C3FFEDFA6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B18E6-55A4-463F-9CD7-55A77FF4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8E58A-A63E-41BB-80B6-C4D79054E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2F116-FAF9-4A10-8BFA-3E18196F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7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4B008C-31A7-44A6-AD4B-E2165067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2416ED-633E-4C42-8763-B0485644C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51FB2-B61A-444B-B398-6E39FE0926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D7C07-C5F3-4C27-8398-BAB05752FBBF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F265E-410D-4657-A6DD-35BF8F76E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57993-F382-4649-B432-ABA929CE2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CDD1C-811F-4E63-9F87-8F189B47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romans/7-18.htm" TargetMode="External"/><Relationship Id="rId2" Type="http://schemas.openxmlformats.org/officeDocument/2006/relationships/hyperlink" Target="https://cnbible.com/romans/7-14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nbible.com/romans/7-25.htm" TargetMode="External"/><Relationship Id="rId5" Type="http://schemas.openxmlformats.org/officeDocument/2006/relationships/hyperlink" Target="https://cnbible.com/romans/7-24.htm" TargetMode="External"/><Relationship Id="rId4" Type="http://schemas.openxmlformats.org/officeDocument/2006/relationships/hyperlink" Target="https://cnbible.com/romans/7-23.ht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e.fhl.net/new/read.php?id=4109&amp;VERSION=unv&amp;strongflag=-1&amp;TABFLAG=0&amp;ide=1&amp;m=#hi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philippians/4-9.htm" TargetMode="External"/><Relationship Id="rId2" Type="http://schemas.openxmlformats.org/officeDocument/2006/relationships/hyperlink" Target="https://cnbible.com/philippians/4-8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88D3E-6CCF-464D-A3A7-8F197F911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129" y="682907"/>
            <a:ext cx="10578353" cy="236702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zh-TW" altLang="en-US" sz="8000" b="1" dirty="0"/>
              <a:t>勝過你生命中的巨人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6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4D5DC3-AAFD-4114-B893-07410E5C838F}"/>
              </a:ext>
            </a:extLst>
          </p:cNvPr>
          <p:cNvSpPr/>
          <p:nvPr/>
        </p:nvSpPr>
        <p:spPr>
          <a:xfrm>
            <a:off x="335666" y="727238"/>
            <a:ext cx="1157468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羅</a:t>
            </a:r>
            <a:r>
              <a:rPr lang="en-US" altLang="zh-CN" sz="40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7</a:t>
            </a:r>
            <a:r>
              <a:rPr lang="zh-CN" altLang="en-US" sz="40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：</a:t>
            </a:r>
            <a:r>
              <a:rPr lang="en-US" altLang="zh-TW" sz="40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14</a:t>
            </a:r>
            <a:r>
              <a:rPr lang="zh-TW" altLang="en-US" sz="40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我們原曉得律法是屬乎靈的，但我是屬乎肉體的，是已經賣給罪了。</a:t>
            </a:r>
            <a:r>
              <a:rPr lang="en-US" altLang="zh-TW" sz="40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…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18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我也知道，在我裡頭，就是我肉體之中，沒有良善。因為立志為善由得我，只是行出來由不得我。 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</a:rPr>
              <a:t>…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23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但我覺得肢體中另有個律和我心中的律交戰，把我擄去，叫我附從那肢體中犯罪的律。 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24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我真是苦啊！誰能救我脫離這取死的身體呢？ 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25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感謝神！靠著我們的主耶穌基督就能脫離了。這樣看來，我以內心順服神的律，我肉體卻順服罪的律了。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E3C03-74C0-4586-8750-B60E8C52C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65" y="792866"/>
            <a:ext cx="11773647" cy="1967696"/>
          </a:xfrm>
        </p:spPr>
        <p:txBody>
          <a:bodyPr>
            <a:normAutofit/>
          </a:bodyPr>
          <a:lstStyle/>
          <a:p>
            <a:r>
              <a:rPr lang="zh-TW" altLang="en-US" sz="4000" b="1" u="sng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民</a:t>
            </a:r>
            <a:r>
              <a:rPr lang="en-US" sz="4000" b="1" u="sng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13:33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我們在那裡看見亞衲族人，就是偉人；他們是</a:t>
            </a:r>
            <a:r>
              <a:rPr lang="zh-TW" altLang="en-US" sz="4000" b="1" dirty="0">
                <a:solidFill>
                  <a:srgbClr val="FF0000"/>
                </a:solidFill>
              </a:rPr>
              <a:t>偉人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的後裔。據我們看，自己就如</a:t>
            </a:r>
            <a:r>
              <a:rPr lang="zh-TW" altLang="en-US" sz="4000" b="1" dirty="0">
                <a:solidFill>
                  <a:srgbClr val="FF0000"/>
                </a:solidFill>
              </a:rPr>
              <a:t>蚱蜢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一樣；據他們看，我們也是如此。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5C860-CB4D-4A8F-8456-5447F56DD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01" y="3159889"/>
            <a:ext cx="11389489" cy="3017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/>
              <a:t>偉人</a:t>
            </a:r>
            <a:r>
              <a:rPr lang="en-US" altLang="zh-CN" sz="4000" b="1" dirty="0"/>
              <a:t>——》</a:t>
            </a:r>
            <a:r>
              <a:rPr lang="zh-CN" altLang="en-US" sz="4000" b="1" dirty="0"/>
              <a:t>與“巨人”同</a:t>
            </a:r>
            <a:endParaRPr lang="en-US" altLang="zh-CN" sz="4000" b="1" dirty="0"/>
          </a:p>
          <a:p>
            <a:pPr marL="0" indent="0">
              <a:buNone/>
            </a:pPr>
            <a:r>
              <a:rPr lang="zh-CN" altLang="en-US" sz="4000" b="1" dirty="0"/>
              <a:t>源自動詞</a:t>
            </a:r>
            <a:r>
              <a:rPr lang="en-US" altLang="zh-CN" sz="4000" b="1" dirty="0"/>
              <a:t>——》</a:t>
            </a:r>
            <a:r>
              <a:rPr lang="zh-CN" altLang="en-US" sz="4000" b="1" dirty="0"/>
              <a:t>倒下；失敗；俯伏在地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74119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C8DA3-1D16-46DC-9E12-F9BEBB61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5400" b="1" dirty="0"/>
              <a:t>一</a:t>
            </a:r>
            <a:r>
              <a:rPr lang="en-US" altLang="zh-CN" sz="5400" b="1" dirty="0"/>
              <a:t>. </a:t>
            </a:r>
            <a:r>
              <a:rPr lang="zh-CN" altLang="en-US" sz="5400" b="1" dirty="0"/>
              <a:t>我們生命中的仇敵有誰？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C863A-93B3-442D-842B-4539C52CF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7656"/>
            <a:ext cx="10515600" cy="4687747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zh-TW" altLang="en-US" sz="4000" b="1" dirty="0"/>
              <a:t>撒旦魔鬼</a:t>
            </a:r>
            <a:endParaRPr lang="en-US" sz="4000" b="1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4000" b="1" dirty="0"/>
              <a:t>受撒旦影響的世界</a:t>
            </a:r>
            <a:endParaRPr lang="en-US" sz="4000" b="1" dirty="0"/>
          </a:p>
          <a:p>
            <a:pPr marL="514350" lvl="0" indent="-514350">
              <a:buFont typeface="+mj-lt"/>
              <a:buAutoNum type="arabicPeriod"/>
            </a:pPr>
            <a:r>
              <a:rPr lang="zh-TW" altLang="en-US" sz="4000" b="1" dirty="0"/>
              <a:t>其中最厲害的仇敵就是</a:t>
            </a:r>
            <a:r>
              <a:rPr lang="en-US" altLang="zh-TW" sz="4000" b="1" dirty="0"/>
              <a:t>【</a:t>
            </a:r>
            <a:r>
              <a:rPr lang="zh-CN" altLang="en-US" sz="4000" b="1" dirty="0"/>
              <a:t>舊人</a:t>
            </a:r>
            <a:r>
              <a:rPr lang="en-US" altLang="zh-CN" sz="4000" b="1" dirty="0"/>
              <a:t>】</a:t>
            </a:r>
            <a:r>
              <a:rPr lang="zh-TW" altLang="en-US" sz="4000" b="1" dirty="0"/>
              <a:t>（</a:t>
            </a:r>
            <a:r>
              <a:rPr lang="zh-CN" altLang="en-US" sz="4000" b="1" dirty="0"/>
              <a:t>即</a:t>
            </a:r>
            <a:r>
              <a:rPr lang="zh-TW" altLang="en-US" sz="4000" b="1" dirty="0"/>
              <a:t>肉體）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弗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22-23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就 要 脫 去 你 們 從 前 行 為 上 的 舊 人 ． 這 舊 人 是 因 私 慾 的 迷 惑 、 漸 漸 變 壞 的 ．又 要 將 你 們 的 心 志 改 換 一 新 ．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73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12849-EAA4-4D47-9FB3-ABC5E5F8C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10" y="364603"/>
            <a:ext cx="11256380" cy="902826"/>
          </a:xfrm>
        </p:spPr>
        <p:txBody>
          <a:bodyPr>
            <a:noAutofit/>
          </a:bodyPr>
          <a:lstStyle/>
          <a:p>
            <a:pPr algn="ctr"/>
            <a:r>
              <a:rPr lang="zh-CN" altLang="en-US" b="1" dirty="0"/>
              <a:t>二</a:t>
            </a:r>
            <a:r>
              <a:rPr lang="en-US" altLang="zh-CN" b="1" dirty="0"/>
              <a:t>.</a:t>
            </a:r>
            <a:r>
              <a:rPr lang="zh-TW" altLang="en-US" b="1" dirty="0"/>
              <a:t>脫去從前行為上的舊人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D3C15-D618-4E1D-836C-90A270E15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82" y="1464197"/>
            <a:ext cx="11835114" cy="5330141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以弗所書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 4:20-22- 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你們學了基督，卻不是這樣。如果你們聽過他的道，領了他的教，學了他的真理，就要脫去你們從前行為上的舊人，這舊人是因私欲的迷惑漸漸變壞的。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歌羅西書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 3:5-7-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所以要治死你們在地上的肢體，就如淫亂、污穢、邪情、惡欲和貪婪，貪婪就與拜偶像一樣。因這些事，神的忿怒必臨到那悖逆之子。當你們在這些事中活著的時候，也曾這樣行過。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這 世 界 、 和 其 上 的 情 慾 、 都 要 過 去 ． 惟 獨 遵 行 　 神 旨 意 的 、 是 永 遠 常 存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431FE17-BC5D-440C-809F-086C5B0DC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6267"/>
            <a:ext cx="16511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Unicode MS"/>
                <a:ea typeface="Times New Roman" panose="02020603050405020304" pitchFamily="18" charset="0"/>
                <a:cs typeface="PMingLiU" panose="02020500000000000000" pitchFamily="18" charset="-120"/>
              </a:rPr>
              <a:t>。</a:t>
            </a:r>
            <a:r>
              <a:rPr kumimoji="0" lang="zh-TW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3A6F9B3-4FDF-4131-AF49-7A103CDF3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6267"/>
            <a:ext cx="16511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Unicode MS"/>
                <a:ea typeface="Times New Roman" panose="02020603050405020304" pitchFamily="18" charset="0"/>
                <a:cs typeface="PMingLiU" panose="02020500000000000000" pitchFamily="18" charset="-120"/>
              </a:rPr>
              <a:t>。</a:t>
            </a:r>
            <a:r>
              <a:rPr kumimoji="0" lang="zh-TW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29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0237B-ECBD-4C03-A58D-1725B021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262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 </a:t>
            </a:r>
            <a:br>
              <a:rPr lang="en-US" dirty="0"/>
            </a:br>
            <a:r>
              <a:rPr lang="zh-CN" altLang="en-US" sz="4900" b="1" dirty="0"/>
              <a:t>三</a:t>
            </a:r>
            <a:r>
              <a:rPr lang="zh-TW" altLang="en-US" sz="4900" b="1" dirty="0"/>
              <a:t>．認識什麽是肉體？</a:t>
            </a:r>
            <a:r>
              <a:rPr lang="en-US" sz="4900" dirty="0"/>
              <a:t/>
            </a:r>
            <a:br>
              <a:rPr lang="en-US" sz="4900" dirty="0"/>
            </a:br>
            <a:endParaRPr lang="en-US" sz="4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8C642-BD63-4CB0-BCE7-C24CEB36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775" y="2367023"/>
            <a:ext cx="10967012" cy="4120587"/>
          </a:xfrm>
        </p:spPr>
        <p:txBody>
          <a:bodyPr/>
          <a:lstStyle/>
          <a:p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14-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我們原曉得律法是屬乎靈的，但我是屬乎肉體的，是已經</a:t>
            </a:r>
            <a:r>
              <a:rPr lang="zh-TW" altLang="en-US" sz="4000" b="1" dirty="0">
                <a:solidFill>
                  <a:srgbClr val="FF0000"/>
                </a:solidFill>
              </a:rPr>
              <a:t>賣給罪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了。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加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因 為 情 慾 和 聖 靈 相 爭 、 聖 靈 和 情 慾 相 爭 ． 這 兩 個 是 彼 此 相 敵 、 使 你 們 不 能 作 所 願 意 作 的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98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8C1A-BE94-4E2E-9BCD-9E650104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5492"/>
          </a:xfrm>
        </p:spPr>
        <p:txBody>
          <a:bodyPr/>
          <a:lstStyle/>
          <a:p>
            <a:pPr algn="ctr"/>
            <a:r>
              <a:rPr lang="zh-TW" altLang="en-US" b="1" dirty="0"/>
              <a:t>肉體是如何</a:t>
            </a:r>
            <a:r>
              <a:rPr lang="zh-CN" altLang="en-US" b="1" dirty="0"/>
              <a:t>彰顯</a:t>
            </a:r>
            <a:r>
              <a:rPr lang="zh-TW" altLang="en-US" b="1" dirty="0"/>
              <a:t>它自己</a:t>
            </a:r>
            <a:r>
              <a:rPr lang="zh-CN" altLang="en-US" b="1" dirty="0"/>
              <a:t>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27335-89BB-4573-BC5A-6E7CBD667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7" y="1458410"/>
            <a:ext cx="11754091" cy="53995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4000" b="1" dirty="0"/>
              <a:t>1.</a:t>
            </a:r>
            <a:r>
              <a:rPr lang="zh-TW" altLang="en-US" sz="4000" b="1" dirty="0"/>
              <a:t>叫人犯罪</a:t>
            </a:r>
            <a:endParaRPr lang="en-US" altLang="zh-TW" sz="40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加拉太書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5:19-21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情慾的事都是顯而易見的，就如姦淫、污穢、邪盪、拜偶像、邪術、仇恨、爭競、忌恨、惱怒、結黨、紛爭、異端、嫉妒（有古卷在此有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兇殺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”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二字）、醉酒、 荒宴等類，我從前告訴你們，現在又告訴你們，行這樣事的人必不能承受神的國。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4000" b="1" dirty="0"/>
              <a:t>2. </a:t>
            </a:r>
            <a:r>
              <a:rPr lang="zh-CN" altLang="en-US" sz="4000" b="1" dirty="0"/>
              <a:t>表揚自己；高臺自己</a:t>
            </a:r>
            <a:endParaRPr lang="en-US" altLang="zh-CN" sz="4000" b="1" dirty="0"/>
          </a:p>
          <a:p>
            <a:pPr marL="0" indent="0">
              <a:buNone/>
            </a:pPr>
            <a:r>
              <a:rPr lang="en-US" altLang="zh-CN" sz="4000" b="1" dirty="0"/>
              <a:t>3.</a:t>
            </a:r>
            <a:r>
              <a:rPr lang="zh-TW" altLang="en-US" sz="4000" b="1" dirty="0"/>
              <a:t>阻礙神的工作</a:t>
            </a:r>
            <a:r>
              <a:rPr lang="en-US" sz="4000" b="1" dirty="0"/>
              <a:t> 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3991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6971-72B2-460C-B896-066F21869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4941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/>
              <a:t>四</a:t>
            </a:r>
            <a:r>
              <a:rPr lang="en-US" altLang="zh-CN" b="1" dirty="0"/>
              <a:t>. </a:t>
            </a:r>
            <a:r>
              <a:rPr lang="zh-CN" altLang="en-US" b="1" dirty="0"/>
              <a:t>如何勝過肉體？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A8FA7-CA1F-416B-9FE8-44FCC76E9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06" y="1579944"/>
            <a:ext cx="11765666" cy="5133371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zh-TW" altLang="en-US" sz="4400" b="1" dirty="0"/>
              <a:t>悔改，將生命主權交給主</a:t>
            </a:r>
            <a:endParaRPr lang="en-US" altLang="zh-TW" sz="4400" b="1" dirty="0"/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加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20-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我 已 經 與 基 督 同 釘 十 字 架 ． 現 在 活 著 的 、 不 再 是 我 、 乃 是 基 督 在 我 裡 面 活 著 ． 並 且 我 如 今 在 肉 身 活 著 、 是 因 信 　 神 的 兒 子 而 活 、 他 是 愛 我 、 為 我 捨 己 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加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5:24-25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凡屬基督耶穌的人，是已經把肉體，連肉體的邪情私慾，同釘在十字架上了。我們若是靠聖靈得生，就當靠聖靈行事。</a:t>
            </a:r>
            <a:endParaRPr lang="en-US" sz="4000" dirty="0"/>
          </a:p>
          <a:p>
            <a:endParaRPr lang="en-US" dirty="0"/>
          </a:p>
          <a:p>
            <a:endParaRPr lang="en-US" altLang="zh-TW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49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EAAB0-454E-40C1-9658-AB00AF02A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478"/>
            <a:ext cx="10515600" cy="868100"/>
          </a:xfrm>
        </p:spPr>
        <p:txBody>
          <a:bodyPr>
            <a:noAutofit/>
          </a:bodyPr>
          <a:lstStyle/>
          <a:p>
            <a:r>
              <a:rPr lang="en-US" altLang="zh-CN" b="1" dirty="0"/>
              <a:t>2. </a:t>
            </a:r>
            <a:r>
              <a:rPr lang="zh-TW" altLang="en-US" b="1" dirty="0"/>
              <a:t>時常被聖靈充滿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729DC-3A62-432E-AD48-9A73D932C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71" y="1475772"/>
            <a:ext cx="11892986" cy="5253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b="1" dirty="0"/>
              <a:t>1</a:t>
            </a:r>
            <a:r>
              <a:rPr lang="zh-CN" altLang="en-US" sz="3600" b="1" dirty="0"/>
              <a:t>）神的話</a:t>
            </a:r>
            <a:endParaRPr lang="en-US" altLang="zh-CN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63-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叫 人 活 著 的 乃 是 靈 、 肉 體 是 無 益 的 ． 我 對 你 們 所 說 的 話 、 就 是 靈 、 就 是 生 命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西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10-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穿 上 了 新 人 ． 這 新 人 在 知 識 上 漸 漸 更 新 、 正 如 造 他 主 的 形 像 ．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altLang="zh-CN" sz="3600" b="1" dirty="0"/>
              <a:t>2</a:t>
            </a:r>
            <a:r>
              <a:rPr lang="zh-CN" altLang="en-US" sz="3600" b="1" dirty="0"/>
              <a:t>）禱告</a:t>
            </a:r>
            <a:endParaRPr lang="en-US" altLang="zh-CN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38-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總 要 儆 醒 禱 告 、 免 得 入 了 迷 惑 ． 你 們 心 靈 固 然 願 意 、 肉 體 卻 軟 弱 了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27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EA56-406B-44D9-BF15-81B88A380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2989"/>
            <a:ext cx="10515600" cy="682906"/>
          </a:xfrm>
        </p:spPr>
        <p:txBody>
          <a:bodyPr>
            <a:noAutofit/>
          </a:bodyPr>
          <a:lstStyle/>
          <a:p>
            <a:r>
              <a:rPr lang="en-US" altLang="zh-CN" b="1" dirty="0"/>
              <a:t>3. </a:t>
            </a:r>
            <a:r>
              <a:rPr lang="zh-TW" altLang="en-US" b="1" dirty="0"/>
              <a:t>敬畏神，遠離惡事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FBEE5-6664-498C-961E-7D06B3A1B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09" y="1383175"/>
            <a:ext cx="11979797" cy="5399590"/>
          </a:xfrm>
        </p:spPr>
        <p:txBody>
          <a:bodyPr>
            <a:normAutofit lnSpcReduction="10000"/>
          </a:bodyPr>
          <a:lstStyle/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羅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13-1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4-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行 事 為 人 要 端 正 、 好 像 </a:t>
            </a:r>
            <a:r>
              <a:rPr lang="zh-TW" altLang="en-US" sz="4000" b="1" dirty="0">
                <a:solidFill>
                  <a:srgbClr val="FF0000"/>
                </a:solidFill>
              </a:rPr>
              <a:t>行 在 白 晝 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． 不 可 荒 宴 醉 酒 ． 不 可 好 色 邪 蕩 ． 不 可 爭 競 嫉 妒 。總 要 </a:t>
            </a:r>
            <a:r>
              <a:rPr lang="zh-TW" altLang="en-US" sz="4000" b="1" dirty="0">
                <a:solidFill>
                  <a:srgbClr val="FF0000"/>
                </a:solidFill>
              </a:rPr>
              <a:t>披 戴 主 耶 穌 基 督 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、 不 要 為 肉 體 安 排 、 去 放 縱 私 慾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4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腓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-9-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弟兄們，我還有未盡的話，凡是真實的、可敬的、公義的、清潔的、可愛的、有美名的，若有什麼德行，若有什麼稱讚，這些事你們都要思念。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9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你們在我身上所學習的、所領受的、所聽見的、所看見的，這些事你們都要去行，賜平安的神就必與你們同在。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972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DBEF0-1631-4965-94F8-7A581B607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天天脫去舊人，穿上新人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158E5-B6CD-4F48-92ED-065804F94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8225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弗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</a:rPr>
              <a:t>24-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並 且 穿 上 新 人 ． 這 新 人 是 照 著 　 神 的 形 像 造 的 、 有 真 理 的 仁 義 、 和 聖 潔 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林後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18-</a:t>
            </a:r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</a:rPr>
              <a:t>我 們 眾 人 既 然 敞 著 臉 、 得 以 看 見 主 的 榮 光 、 好 像 從 鏡 子 裡 返 照 、 就 變 成 主 的 形 狀 、 榮 上 加 榮 、 如 同 從 主 的 靈 變 成 的 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31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758</Words>
  <Application>Microsoft Office PowerPoint</Application>
  <PresentationFormat>Widescreen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 Unicode MS</vt:lpstr>
      <vt:lpstr>等线</vt:lpstr>
      <vt:lpstr>等线 Light</vt:lpstr>
      <vt:lpstr>新細明體</vt:lpstr>
      <vt:lpstr>新細明體</vt:lpstr>
      <vt:lpstr>Trebuchet</vt:lpstr>
      <vt:lpstr>Arial</vt:lpstr>
      <vt:lpstr>Calibri</vt:lpstr>
      <vt:lpstr>Calibri Light</vt:lpstr>
      <vt:lpstr>Times New Roman</vt:lpstr>
      <vt:lpstr>Office Theme</vt:lpstr>
      <vt:lpstr> 勝過你生命中的巨人 </vt:lpstr>
      <vt:lpstr>PowerPoint Presentation</vt:lpstr>
      <vt:lpstr>民 13:33 -我們在那裡看見亞衲族人，就是偉人；他們是偉人的後裔。據我們看，自己就如蚱蜢一樣；據他們看，我們也是如此。</vt:lpstr>
      <vt:lpstr>一. 我們生命中的仇敵有誰？</vt:lpstr>
      <vt:lpstr>二.脫去從前行為上的舊人</vt:lpstr>
      <vt:lpstr>  三．認識什麽是肉體？ </vt:lpstr>
      <vt:lpstr>肉體是如何彰顯它自己？</vt:lpstr>
      <vt:lpstr>四. 如何勝過肉體？</vt:lpstr>
      <vt:lpstr>2. 時常被聖靈充滿</vt:lpstr>
      <vt:lpstr>3. 敬畏神，遠離惡事</vt:lpstr>
      <vt:lpstr>天天脫去舊人，穿上新人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勝過你生命中的巨人</dc:title>
  <dc:creator>SuiYieh</dc:creator>
  <cp:lastModifiedBy>He5778Lord</cp:lastModifiedBy>
  <cp:revision>33</cp:revision>
  <dcterms:created xsi:type="dcterms:W3CDTF">2019-09-13T06:30:20Z</dcterms:created>
  <dcterms:modified xsi:type="dcterms:W3CDTF">2019-10-12T04:07:40Z</dcterms:modified>
</cp:coreProperties>
</file>