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EAB1A-80E8-4D33-8F59-9F1C4D92229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D7A40-33AA-4EAA-BCE3-553FCB8CDA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/>
              <a:t>亮出瓦器里的宝贝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林後</a:t>
            </a:r>
            <a:r>
              <a:rPr lang="en-US" dirty="0" smtClean="0"/>
              <a:t> 4:6-</a:t>
            </a:r>
            <a:r>
              <a:rPr lang="en-US" altLang="zh-CN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們有這寶貝放在瓦器裏，要顯明這莫大的能力，是出於　神，不是出於我們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們四面受敵，卻不被困住；心裏作難，卻不至失望；遭逼迫，卻不被丟棄；打倒了，卻不至死亡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sz="36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一、戏剧人生的</a:t>
            </a:r>
            <a:r>
              <a:rPr lang="zh-CN" altLang="en-US" b="1" dirty="0"/>
              <a:t>真蹄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A.  </a:t>
            </a:r>
            <a:r>
              <a:rPr lang="zh-CN" altLang="en-US" sz="3600" b="1" dirty="0"/>
              <a:t>特色</a:t>
            </a:r>
            <a:endParaRPr lang="en-US" sz="2400" dirty="0"/>
          </a:p>
          <a:p>
            <a:pPr marL="1149350" lvl="0"/>
            <a:r>
              <a:rPr lang="zh-CN" altLang="en-US" dirty="0" smtClean="0"/>
              <a:t>耶和华是编剧者</a:t>
            </a:r>
            <a:endParaRPr lang="en-US" sz="2400" dirty="0"/>
          </a:p>
          <a:p>
            <a:pPr marL="1149350"/>
            <a:r>
              <a:rPr lang="zh-CN" altLang="en-US" dirty="0" smtClean="0"/>
              <a:t>圣经是剧本</a:t>
            </a:r>
            <a:endParaRPr lang="en-US" sz="2400" dirty="0"/>
          </a:p>
          <a:p>
            <a:pPr marL="1149350" lvl="0"/>
            <a:r>
              <a:rPr lang="zh-CN" altLang="en-US" dirty="0"/>
              <a:t>基督</a:t>
            </a:r>
            <a:r>
              <a:rPr lang="zh-CN" altLang="en-US" dirty="0" smtClean="0"/>
              <a:t>徒是演员</a:t>
            </a:r>
            <a:endParaRPr lang="en-US" sz="2400" dirty="0"/>
          </a:p>
          <a:p>
            <a:pPr marL="1149350" lvl="0"/>
            <a:r>
              <a:rPr lang="zh-CN" altLang="en-US" dirty="0" smtClean="0"/>
              <a:t>世</a:t>
            </a:r>
            <a:r>
              <a:rPr lang="zh-CN" altLang="en-US" dirty="0"/>
              <a:t>人、灵界的使</a:t>
            </a:r>
            <a:r>
              <a:rPr lang="zh-CN" altLang="en-US" dirty="0" smtClean="0"/>
              <a:t>者是观众</a:t>
            </a:r>
            <a:endParaRPr lang="en-US" sz="2400" dirty="0"/>
          </a:p>
          <a:p>
            <a:pPr marL="1149350" lvl="0"/>
            <a:r>
              <a:rPr lang="zh-CN" altLang="en-US" dirty="0" smtClean="0"/>
              <a:t>以真</a:t>
            </a:r>
            <a:r>
              <a:rPr lang="zh-CN" altLang="en-US" dirty="0"/>
              <a:t>人</a:t>
            </a:r>
            <a:r>
              <a:rPr lang="zh-CN" altLang="en-US" dirty="0" smtClean="0"/>
              <a:t>秀（</a:t>
            </a:r>
            <a:r>
              <a:rPr lang="en-US" altLang="zh-CN" dirty="0" smtClean="0"/>
              <a:t>Reality Show) </a:t>
            </a:r>
            <a:r>
              <a:rPr lang="zh-CN" altLang="en-US" dirty="0" smtClean="0"/>
              <a:t>演出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一、戏剧人生的</a:t>
            </a:r>
            <a:r>
              <a:rPr lang="zh-CN" altLang="en-US" b="1" dirty="0"/>
              <a:t>真蹄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B.  </a:t>
            </a:r>
            <a:r>
              <a:rPr lang="zh-TW" altLang="en-US" sz="3900" b="1" dirty="0" smtClean="0"/>
              <a:t>目</a:t>
            </a:r>
            <a:r>
              <a:rPr lang="zh-TW" altLang="en-US" sz="3900" b="1" dirty="0"/>
              <a:t>的</a:t>
            </a:r>
            <a:endParaRPr lang="en-US" dirty="0"/>
          </a:p>
          <a:p>
            <a:pPr marL="915988" lvl="0">
              <a:spcBef>
                <a:spcPts val="1200"/>
              </a:spcBef>
            </a:pPr>
            <a:r>
              <a:rPr lang="zh-CN" altLang="en-US" b="1" dirty="0" smtClean="0"/>
              <a:t>得</a:t>
            </a:r>
            <a:r>
              <a:rPr lang="zh-CN" altLang="en-US" b="1" dirty="0"/>
              <a:t>好处</a:t>
            </a:r>
            <a:endParaRPr lang="en-US" dirty="0"/>
          </a:p>
          <a:p>
            <a:pPr marL="915988" indent="-1588">
              <a:buNone/>
            </a:pP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我向你們所懷的意念，是賜平安的意念，不是降災禍的意念，要叫你們末後有指望。</a:t>
            </a:r>
            <a:r>
              <a:rPr lang="zh-TW" altLang="en-US" sz="2600" dirty="0"/>
              <a:t>耶</a:t>
            </a:r>
            <a:r>
              <a:rPr lang="en-US" sz="2600" dirty="0"/>
              <a:t> 29:11</a:t>
            </a:r>
            <a:endParaRPr lang="en-US" dirty="0"/>
          </a:p>
          <a:p>
            <a:pPr marL="915988"/>
            <a:endParaRPr lang="en-US" dirty="0"/>
          </a:p>
          <a:p>
            <a:pPr marL="915988" lvl="0"/>
            <a:r>
              <a:rPr lang="zh-CN" altLang="en-US" b="1" dirty="0" smtClean="0"/>
              <a:t>发光</a:t>
            </a:r>
            <a:r>
              <a:rPr lang="zh-CN" altLang="en-US" b="1" dirty="0"/>
              <a:t>彩</a:t>
            </a:r>
            <a:endParaRPr lang="en-US" dirty="0"/>
          </a:p>
          <a:p>
            <a:pPr marL="915988" indent="-1588">
              <a:buNone/>
            </a:pP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那吩咐光從黑暗裏照出來的　神，已經照在我們心裏，叫我們得知　神榮耀的光，顯在耶穌基督的面上。</a:t>
            </a:r>
            <a:r>
              <a:rPr lang="zh-TW" altLang="en-US" sz="2600" dirty="0"/>
              <a:t>林後</a:t>
            </a:r>
            <a:r>
              <a:rPr lang="en-US" sz="2600" dirty="0"/>
              <a:t> 4:6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二</a:t>
            </a:r>
            <a:r>
              <a:rPr lang="zh-CN" altLang="en-US" b="1" dirty="0" smtClean="0"/>
              <a:t>、</a:t>
            </a:r>
            <a:r>
              <a:rPr lang="zh-CN" altLang="en-US" b="1" dirty="0"/>
              <a:t>四种苦难的剧情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05000"/>
            <a:ext cx="6324600" cy="3200400"/>
          </a:xfrm>
        </p:spPr>
        <p:txBody>
          <a:bodyPr>
            <a:normAutofit/>
          </a:bodyPr>
          <a:lstStyle/>
          <a:p>
            <a:pPr marL="1370013" indent="-742950">
              <a:spcBef>
                <a:spcPts val="1800"/>
              </a:spcBef>
              <a:buFont typeface="+mj-lt"/>
              <a:buAutoNum type="arabicPeriod"/>
            </a:pPr>
            <a:r>
              <a:rPr lang="zh-CN" altLang="en-US" b="1" dirty="0" smtClean="0"/>
              <a:t>四</a:t>
            </a:r>
            <a:r>
              <a:rPr lang="zh-CN" altLang="en-US" b="1" dirty="0"/>
              <a:t>面受敵 </a:t>
            </a:r>
            <a:r>
              <a:rPr lang="en-US" b="1" dirty="0"/>
              <a:t>- </a:t>
            </a:r>
            <a:r>
              <a:rPr lang="zh-CN" altLang="en-US" b="1" dirty="0"/>
              <a:t>环境的压</a:t>
            </a:r>
            <a:r>
              <a:rPr lang="zh-CN" altLang="en-US" b="1" dirty="0" smtClean="0"/>
              <a:t>制</a:t>
            </a:r>
            <a:endParaRPr lang="en-US" altLang="zh-CN" b="1" dirty="0" smtClean="0"/>
          </a:p>
          <a:p>
            <a:pPr marL="1370013" indent="-742950">
              <a:spcBef>
                <a:spcPts val="1800"/>
              </a:spcBef>
              <a:buFont typeface="+mj-lt"/>
              <a:buAutoNum type="arabicPeriod"/>
            </a:pPr>
            <a:r>
              <a:rPr lang="zh-TW" altLang="en-US" b="1" dirty="0"/>
              <a:t>心裏作難 </a:t>
            </a:r>
            <a:r>
              <a:rPr lang="en-US" b="1" dirty="0"/>
              <a:t>- </a:t>
            </a:r>
            <a:r>
              <a:rPr lang="zh-TW" altLang="en-US" b="1" dirty="0"/>
              <a:t>心理</a:t>
            </a:r>
            <a:r>
              <a:rPr lang="zh-CN" altLang="en-US" b="1" dirty="0"/>
              <a:t>的疑</a:t>
            </a:r>
            <a:r>
              <a:rPr lang="zh-CN" altLang="en-US" b="1" dirty="0" smtClean="0"/>
              <a:t>惑</a:t>
            </a:r>
            <a:endParaRPr lang="en-US" altLang="zh-CN" b="1" dirty="0" smtClean="0"/>
          </a:p>
          <a:p>
            <a:pPr marL="1370013" indent="-742950">
              <a:spcBef>
                <a:spcPts val="1800"/>
              </a:spcBef>
              <a:buFont typeface="+mj-lt"/>
              <a:buAutoNum type="arabicPeriod"/>
            </a:pPr>
            <a:r>
              <a:rPr lang="zh-TW" altLang="en-US" b="1" dirty="0"/>
              <a:t>遭</a:t>
            </a:r>
            <a:r>
              <a:rPr lang="zh-CN" altLang="en-US" b="1" dirty="0"/>
              <a:t>受</a:t>
            </a:r>
            <a:r>
              <a:rPr lang="zh-TW" altLang="en-US" b="1" dirty="0"/>
              <a:t>逼迫 </a:t>
            </a:r>
            <a:r>
              <a:rPr lang="en-US" b="1" dirty="0"/>
              <a:t>– </a:t>
            </a:r>
            <a:r>
              <a:rPr lang="zh-CN" altLang="en-US" b="1" dirty="0"/>
              <a:t>实</a:t>
            </a:r>
            <a:r>
              <a:rPr lang="zh-TW" altLang="en-US" b="1" dirty="0"/>
              <a:t>体</a:t>
            </a:r>
            <a:r>
              <a:rPr lang="zh-CN" altLang="en-US" b="1" dirty="0" smtClean="0"/>
              <a:t>的损伤</a:t>
            </a:r>
            <a:endParaRPr lang="en-US" altLang="zh-CN" b="1" dirty="0" smtClean="0"/>
          </a:p>
          <a:p>
            <a:pPr marL="1370013" indent="-742950">
              <a:spcBef>
                <a:spcPts val="1800"/>
              </a:spcBef>
              <a:buFont typeface="+mj-lt"/>
              <a:buAutoNum type="arabicPeriod"/>
            </a:pPr>
            <a:r>
              <a:rPr lang="zh-CN" altLang="en-US" b="1" dirty="0"/>
              <a:t>彻底打垮 </a:t>
            </a:r>
            <a:r>
              <a:rPr lang="en-US" b="1" dirty="0"/>
              <a:t>– </a:t>
            </a:r>
            <a:r>
              <a:rPr lang="zh-CN" altLang="en-US" b="1" dirty="0"/>
              <a:t>尊严</a:t>
            </a:r>
            <a:r>
              <a:rPr lang="zh-CN" altLang="en-US" b="1" dirty="0" smtClean="0"/>
              <a:t>的摧残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三、</a:t>
            </a:r>
            <a:r>
              <a:rPr lang="zh-CN" altLang="en-US" b="1" dirty="0"/>
              <a:t>四个光彩的宝贝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>
            <a:noAutofit/>
          </a:bodyPr>
          <a:lstStyle/>
          <a:p>
            <a:pPr marL="287338" indent="-287338">
              <a:spcBef>
                <a:spcPts val="1800"/>
              </a:spcBef>
              <a:buFont typeface="+mj-lt"/>
              <a:buAutoNum type="arabicPeriod"/>
            </a:pPr>
            <a:r>
              <a:rPr lang="zh-CN" altLang="en-US" sz="1800" b="1" dirty="0" smtClean="0"/>
              <a:t>（四</a:t>
            </a:r>
            <a:r>
              <a:rPr lang="zh-CN" altLang="en-US" sz="1800" b="1" dirty="0"/>
              <a:t>面受敵 ）</a:t>
            </a:r>
            <a:r>
              <a:rPr lang="zh-TW" altLang="en-US" sz="2400" b="1" dirty="0" smtClean="0"/>
              <a:t>不</a:t>
            </a:r>
            <a:r>
              <a:rPr lang="zh-TW" altLang="en-US" sz="2400" b="1" dirty="0"/>
              <a:t>被困</a:t>
            </a:r>
            <a:r>
              <a:rPr lang="zh-TW" altLang="en-US" sz="2400" b="1" dirty="0" smtClean="0"/>
              <a:t>住</a:t>
            </a:r>
            <a:endParaRPr lang="en-US" altLang="zh-TW" sz="1800" b="1" dirty="0" smtClean="0"/>
          </a:p>
          <a:p>
            <a:pPr marL="457200" indent="0">
              <a:spcBef>
                <a:spcPts val="600"/>
              </a:spcBef>
              <a:buNone/>
            </a:pPr>
            <a:r>
              <a:rPr lang="zh-TW" altLang="en-US" sz="1800" b="1" dirty="0" smtClean="0">
                <a:latin typeface="DFKai-SB" pitchFamily="65" charset="-120"/>
                <a:ea typeface="DFKai-SB" pitchFamily="65" charset="-120"/>
              </a:rPr>
              <a:t>在</a:t>
            </a:r>
            <a:r>
              <a:rPr lang="zh-TW" altLang="en-US" sz="1800" b="1" dirty="0">
                <a:latin typeface="DFKai-SB" pitchFamily="65" charset="-120"/>
                <a:ea typeface="DFKai-SB" pitchFamily="65" charset="-120"/>
              </a:rPr>
              <a:t>受試探的時候，總要給你們開一條出路，叫你們能忍受得住。</a:t>
            </a:r>
            <a:r>
              <a:rPr lang="zh-TW" altLang="en-US" sz="1600" dirty="0"/>
              <a:t>林前</a:t>
            </a:r>
            <a:r>
              <a:rPr lang="en-US" sz="1800" dirty="0"/>
              <a:t> 10:13</a:t>
            </a:r>
          </a:p>
          <a:p>
            <a:pPr marL="287338" indent="-287338">
              <a:spcBef>
                <a:spcPts val="2400"/>
              </a:spcBef>
              <a:buNone/>
            </a:pPr>
            <a:r>
              <a:rPr lang="en-US" altLang="zh-CN" sz="1800" b="1" dirty="0" smtClean="0"/>
              <a:t>2.  </a:t>
            </a:r>
            <a:r>
              <a:rPr lang="zh-CN" altLang="en-US" sz="1800" b="1" dirty="0" smtClean="0"/>
              <a:t>（</a:t>
            </a:r>
            <a:r>
              <a:rPr lang="zh-TW" altLang="en-US" sz="1800" b="1" dirty="0" smtClean="0"/>
              <a:t>心</a:t>
            </a:r>
            <a:r>
              <a:rPr lang="zh-TW" altLang="en-US" sz="1800" b="1" dirty="0"/>
              <a:t>裏作難 </a:t>
            </a:r>
            <a:r>
              <a:rPr lang="zh-CN" altLang="en-US" sz="1800" b="1" dirty="0" smtClean="0"/>
              <a:t>）</a:t>
            </a:r>
            <a:r>
              <a:rPr lang="zh-TW" altLang="en-US" sz="2400" b="1" dirty="0"/>
              <a:t>不至失</a:t>
            </a:r>
            <a:r>
              <a:rPr lang="zh-TW" altLang="en-US" sz="2400" b="1" dirty="0" smtClean="0"/>
              <a:t>望</a:t>
            </a:r>
            <a:endParaRPr lang="en-US" altLang="zh-TW" sz="1800" b="1" dirty="0" smtClean="0"/>
          </a:p>
          <a:p>
            <a:pPr marL="457200" indent="0">
              <a:spcBef>
                <a:spcPts val="600"/>
              </a:spcBef>
              <a:buNone/>
            </a:pPr>
            <a:r>
              <a:rPr lang="zh-TW" altLang="en-US" sz="1800" b="1" dirty="0" smtClean="0">
                <a:latin typeface="DFKai-SB" pitchFamily="65" charset="-120"/>
                <a:ea typeface="DFKai-SB" pitchFamily="65" charset="-120"/>
              </a:rPr>
              <a:t>使</a:t>
            </a:r>
            <a:r>
              <a:rPr lang="zh-TW" altLang="en-US" sz="1800" b="1" dirty="0">
                <a:latin typeface="DFKai-SB" pitchFamily="65" charset="-120"/>
                <a:ea typeface="DFKai-SB" pitchFamily="65" charset="-120"/>
              </a:rPr>
              <a:t>人有盼望的　神，因信將諸般的喜樂平安充滿你們的心，使你們藉著聖靈的能力大有盼望。</a:t>
            </a:r>
            <a:r>
              <a:rPr lang="zh-TW" altLang="en-US" sz="1800" dirty="0"/>
              <a:t>羅</a:t>
            </a:r>
            <a:r>
              <a:rPr lang="en-US" sz="1800" dirty="0"/>
              <a:t> 15:13</a:t>
            </a:r>
          </a:p>
          <a:p>
            <a:pPr marL="287338" indent="-287338">
              <a:spcBef>
                <a:spcPts val="2400"/>
              </a:spcBef>
              <a:buNone/>
            </a:pPr>
            <a:r>
              <a:rPr lang="en-US" altLang="zh-CN" sz="1800" b="1" dirty="0" smtClean="0"/>
              <a:t>3.   </a:t>
            </a:r>
            <a:r>
              <a:rPr lang="zh-CN" altLang="en-US" sz="1800" b="1" dirty="0" smtClean="0"/>
              <a:t>（</a:t>
            </a:r>
            <a:r>
              <a:rPr lang="zh-TW" altLang="en-US" sz="1800" b="1" dirty="0" smtClean="0"/>
              <a:t>遭</a:t>
            </a:r>
            <a:r>
              <a:rPr lang="zh-CN" altLang="en-US" sz="1800" b="1" dirty="0"/>
              <a:t>受</a:t>
            </a:r>
            <a:r>
              <a:rPr lang="zh-TW" altLang="en-US" sz="1800" b="1" dirty="0"/>
              <a:t>逼</a:t>
            </a:r>
            <a:r>
              <a:rPr lang="zh-TW" altLang="en-US" sz="1800" b="1" dirty="0" smtClean="0"/>
              <a:t>迫</a:t>
            </a:r>
            <a:r>
              <a:rPr lang="zh-CN" altLang="en-US" sz="1800" b="1" dirty="0" smtClean="0"/>
              <a:t>）</a:t>
            </a:r>
            <a:r>
              <a:rPr lang="zh-TW" altLang="en-US" sz="1800" b="1" dirty="0" smtClean="0"/>
              <a:t> </a:t>
            </a:r>
            <a:r>
              <a:rPr lang="zh-TW" altLang="en-US" sz="2400" b="1" dirty="0" smtClean="0"/>
              <a:t>不</a:t>
            </a:r>
            <a:r>
              <a:rPr lang="zh-TW" altLang="en-US" sz="2400" b="1" dirty="0"/>
              <a:t>被丟</a:t>
            </a:r>
            <a:r>
              <a:rPr lang="zh-TW" altLang="en-US" sz="2400" b="1" dirty="0" smtClean="0"/>
              <a:t>棄</a:t>
            </a:r>
            <a:endParaRPr lang="en-US" altLang="zh-TW" sz="1800" b="1" dirty="0" smtClean="0"/>
          </a:p>
          <a:p>
            <a:pPr marL="914400" indent="-287338">
              <a:spcBef>
                <a:spcPts val="600"/>
              </a:spcBef>
              <a:buNone/>
            </a:pPr>
            <a:r>
              <a:rPr lang="zh-TW" altLang="en-US" sz="1800" b="1" dirty="0">
                <a:latin typeface="DFKai-SB" pitchFamily="65" charset="-120"/>
                <a:ea typeface="DFKai-SB" pitchFamily="65" charset="-120"/>
              </a:rPr>
              <a:t>人算甚麼，你竟顧念他</a:t>
            </a:r>
            <a:r>
              <a:rPr lang="zh-TW" altLang="en-US" sz="1800" b="1" dirty="0" smtClean="0">
                <a:latin typeface="DFKai-SB" pitchFamily="65" charset="-120"/>
                <a:ea typeface="DFKai-SB" pitchFamily="65" charset="-120"/>
              </a:rPr>
              <a:t>？並</a:t>
            </a:r>
            <a:r>
              <a:rPr lang="zh-TW" altLang="en-US" sz="1800" b="1" dirty="0">
                <a:latin typeface="DFKai-SB" pitchFamily="65" charset="-120"/>
                <a:ea typeface="DFKai-SB" pitchFamily="65" charset="-120"/>
              </a:rPr>
              <a:t>賜他榮耀尊貴為冠冕。</a:t>
            </a:r>
            <a:r>
              <a:rPr lang="zh-TW" altLang="en-US" sz="1800" b="1" dirty="0"/>
              <a:t>詩</a:t>
            </a:r>
            <a:r>
              <a:rPr lang="en-US" sz="1800" b="1" dirty="0"/>
              <a:t> 8:4-5</a:t>
            </a:r>
            <a:endParaRPr lang="en-US" sz="1800" dirty="0"/>
          </a:p>
          <a:p>
            <a:pPr marL="287338" indent="-287338">
              <a:spcBef>
                <a:spcPts val="2400"/>
              </a:spcBef>
              <a:buNone/>
            </a:pPr>
            <a:r>
              <a:rPr lang="en-US" altLang="zh-CN" sz="1800" b="1" dirty="0" smtClean="0"/>
              <a:t>4.  </a:t>
            </a:r>
            <a:r>
              <a:rPr lang="zh-CN" altLang="en-US" sz="1800" b="1" dirty="0" smtClean="0"/>
              <a:t>（彻</a:t>
            </a:r>
            <a:r>
              <a:rPr lang="zh-CN" altLang="en-US" sz="1800" b="1" dirty="0"/>
              <a:t>底打</a:t>
            </a:r>
            <a:r>
              <a:rPr lang="zh-CN" altLang="en-US" sz="1800" b="1" dirty="0" smtClean="0"/>
              <a:t>垮）</a:t>
            </a:r>
            <a:r>
              <a:rPr lang="zh-CN" altLang="en-US" sz="2400" b="1" dirty="0"/>
              <a:t>不至死</a:t>
            </a:r>
            <a:r>
              <a:rPr lang="zh-CN" altLang="en-US" sz="2400" b="1" dirty="0" smtClean="0"/>
              <a:t>亡</a:t>
            </a:r>
            <a:endParaRPr lang="en-US" altLang="zh-CN" sz="1800" b="1" dirty="0" smtClean="0"/>
          </a:p>
          <a:p>
            <a:pPr marL="914400" indent="-287338">
              <a:spcBef>
                <a:spcPts val="600"/>
              </a:spcBef>
              <a:buNone/>
            </a:pPr>
            <a:r>
              <a:rPr lang="zh-TW" altLang="en-US" sz="2000" b="1" dirty="0">
                <a:latin typeface="DFKai-SB" pitchFamily="65" charset="-120"/>
                <a:ea typeface="DFKai-SB" pitchFamily="65" charset="-120"/>
              </a:rPr>
              <a:t>主所應許我們的就是永生</a:t>
            </a:r>
            <a:r>
              <a:rPr lang="zh-TW" altLang="en-US" sz="1800" b="1" dirty="0"/>
              <a:t>。約壹</a:t>
            </a:r>
            <a:r>
              <a:rPr lang="en-US" sz="1800" b="1" dirty="0"/>
              <a:t> 2:25</a:t>
            </a:r>
            <a:endParaRPr lang="en-US" sz="1800" dirty="0"/>
          </a:p>
          <a:p>
            <a:pPr marL="914400" indent="-287338">
              <a:spcBef>
                <a:spcPts val="1800"/>
              </a:spcBef>
              <a:buFont typeface="+mj-lt"/>
              <a:buAutoNum type="arabicPeriod"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zh-CN" altLang="en-US" b="1" dirty="0" smtClean="0"/>
              <a:t>四、</a:t>
            </a:r>
            <a:r>
              <a:rPr lang="zh-CN" altLang="en-US" b="1" dirty="0"/>
              <a:t>亮出瓦器里的宝贝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495300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我們有這寶貝放在瓦器裏，要顯明這莫大的能力，是出於　神，不是出於我們</a:t>
            </a:r>
            <a:r>
              <a:rPr lang="zh-TW" altLang="en-US" sz="1800" b="1" dirty="0"/>
              <a:t>。</a:t>
            </a:r>
            <a:r>
              <a:rPr lang="zh-TW" altLang="en-US" sz="1800" dirty="0"/>
              <a:t>林後</a:t>
            </a:r>
            <a:r>
              <a:rPr lang="en-US" sz="1800" dirty="0"/>
              <a:t> 4:7</a:t>
            </a:r>
          </a:p>
          <a:p>
            <a:pPr marL="287338" indent="-287338">
              <a:spcBef>
                <a:spcPts val="2400"/>
              </a:spcBef>
              <a:buNone/>
            </a:pPr>
            <a:r>
              <a:rPr lang="en-US" altLang="zh-CN" sz="1800" b="1" dirty="0"/>
              <a:t>1</a:t>
            </a:r>
            <a:r>
              <a:rPr lang="en-US" altLang="zh-CN" sz="1800" b="1" dirty="0" smtClean="0"/>
              <a:t>.   </a:t>
            </a:r>
            <a:r>
              <a:rPr lang="zh-CN" altLang="en-US" sz="2400" b="1" dirty="0" smtClean="0"/>
              <a:t>对神有</a:t>
            </a:r>
            <a:r>
              <a:rPr lang="zh-CN" altLang="en-US" sz="2400" b="1" dirty="0"/>
              <a:t>极大的期望</a:t>
            </a:r>
            <a:endParaRPr lang="en-US" altLang="zh-TW" sz="1800" b="1" dirty="0" smtClean="0"/>
          </a:p>
          <a:p>
            <a:pPr indent="-1588">
              <a:buNone/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神所賜出人意外的平安，必在基督耶穌裏，保守你們的心懷意念。</a:t>
            </a:r>
            <a:r>
              <a:rPr lang="zh-TW" altLang="en-US" sz="1800" dirty="0"/>
              <a:t>腓</a:t>
            </a:r>
            <a:r>
              <a:rPr lang="en-US" sz="1800" dirty="0"/>
              <a:t> 4:7</a:t>
            </a:r>
          </a:p>
          <a:p>
            <a:pPr marL="287338" lvl="0" indent="-287338">
              <a:spcBef>
                <a:spcPts val="2400"/>
              </a:spcBef>
              <a:buNone/>
            </a:pPr>
            <a:r>
              <a:rPr lang="en-US" altLang="zh-CN" sz="1800" b="1" dirty="0"/>
              <a:t>2</a:t>
            </a:r>
            <a:r>
              <a:rPr lang="en-US" altLang="zh-CN" sz="1800" b="1" dirty="0" smtClean="0"/>
              <a:t>.   </a:t>
            </a:r>
            <a:r>
              <a:rPr lang="zh-TW" altLang="en-US" sz="2400" b="1" dirty="0" smtClean="0"/>
              <a:t>感</a:t>
            </a:r>
            <a:r>
              <a:rPr lang="zh-CN" altLang="en-US" sz="2400" b="1" dirty="0" smtClean="0"/>
              <a:t>恩</a:t>
            </a:r>
            <a:endParaRPr lang="en-US" sz="1800" dirty="0"/>
          </a:p>
          <a:p>
            <a:pPr marL="341313" indent="0">
              <a:spcBef>
                <a:spcPts val="600"/>
              </a:spcBef>
              <a:buNone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应当一无挂虑，只要凡事藉着祷告、祈求和（</a:t>
            </a:r>
            <a:r>
              <a:rPr lang="en-US" sz="2400" b="1" dirty="0">
                <a:latin typeface="DFKai-SB" pitchFamily="65" charset="-120"/>
                <a:ea typeface="DFKai-SB" pitchFamily="65" charset="-120"/>
              </a:rPr>
              <a:t>with</a:t>
            </a: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）感谢，将你们所要的告诉　神。</a:t>
            </a:r>
            <a:r>
              <a:rPr lang="zh-CN" altLang="en-US" sz="1800" dirty="0"/>
              <a:t>　</a:t>
            </a:r>
            <a:r>
              <a:rPr lang="zh-TW" altLang="en-US" sz="1800" dirty="0"/>
              <a:t>腓</a:t>
            </a:r>
            <a:r>
              <a:rPr lang="en-US" sz="1800" dirty="0"/>
              <a:t> 4:6</a:t>
            </a:r>
          </a:p>
          <a:p>
            <a:pPr marL="287338" lvl="0" indent="-287338">
              <a:spcBef>
                <a:spcPts val="2400"/>
              </a:spcBef>
              <a:buNone/>
            </a:pPr>
            <a:r>
              <a:rPr lang="en-US" altLang="zh-CN" sz="1800" b="1" dirty="0" smtClean="0"/>
              <a:t>3.   </a:t>
            </a:r>
            <a:r>
              <a:rPr lang="zh-CN" altLang="en-US" sz="2400" b="1" dirty="0" smtClean="0"/>
              <a:t>团队服事</a:t>
            </a:r>
            <a:endParaRPr lang="en-US" sz="1800" dirty="0"/>
          </a:p>
          <a:p>
            <a:pPr marL="457200" indent="0">
              <a:spcBef>
                <a:spcPts val="600"/>
              </a:spcBef>
              <a:buNone/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耶穌見他們的信心，就對癱子說：「小子，你的罪赦了。</a:t>
            </a: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」</a:t>
            </a:r>
            <a:r>
              <a:rPr lang="zh-TW" altLang="en-US" sz="1800" dirty="0"/>
              <a:t>可</a:t>
            </a:r>
            <a:r>
              <a:rPr lang="en-US" sz="1800" dirty="0"/>
              <a:t> 2:5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310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DFKai-SB</vt:lpstr>
      <vt:lpstr>新細明體</vt:lpstr>
      <vt:lpstr>宋体</vt:lpstr>
      <vt:lpstr>Arial</vt:lpstr>
      <vt:lpstr>Calibri</vt:lpstr>
      <vt:lpstr>Office Theme</vt:lpstr>
      <vt:lpstr>亮出瓦器里的宝贝</vt:lpstr>
      <vt:lpstr>林後 4:6-9</vt:lpstr>
      <vt:lpstr>一、戏剧人生的真蹄</vt:lpstr>
      <vt:lpstr>一、戏剧人生的真蹄</vt:lpstr>
      <vt:lpstr>二、四种苦难的剧情</vt:lpstr>
      <vt:lpstr>三、四个光彩的宝贝</vt:lpstr>
      <vt:lpstr>四、亮出瓦器里的宝贝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亮出瓦器里的宝贝</dc:title>
  <dc:creator>Admin</dc:creator>
  <cp:lastModifiedBy>He5778Lord</cp:lastModifiedBy>
  <cp:revision>1</cp:revision>
  <dcterms:created xsi:type="dcterms:W3CDTF">2019-09-21T17:15:55Z</dcterms:created>
  <dcterms:modified xsi:type="dcterms:W3CDTF">2019-10-07T21:11:54Z</dcterms:modified>
</cp:coreProperties>
</file>