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34"/>
  </p:notesMasterIdLst>
  <p:sldIdLst>
    <p:sldId id="9623" r:id="rId11"/>
    <p:sldId id="9694" r:id="rId12"/>
    <p:sldId id="9852" r:id="rId13"/>
    <p:sldId id="9863" r:id="rId14"/>
    <p:sldId id="9841" r:id="rId15"/>
    <p:sldId id="9858" r:id="rId16"/>
    <p:sldId id="9859" r:id="rId17"/>
    <p:sldId id="9860" r:id="rId18"/>
    <p:sldId id="9869" r:id="rId19"/>
    <p:sldId id="9794" r:id="rId20"/>
    <p:sldId id="9861" r:id="rId21"/>
    <p:sldId id="9850" r:id="rId22"/>
    <p:sldId id="9868" r:id="rId23"/>
    <p:sldId id="9840" r:id="rId24"/>
    <p:sldId id="9864" r:id="rId25"/>
    <p:sldId id="9865" r:id="rId26"/>
    <p:sldId id="9866" r:id="rId27"/>
    <p:sldId id="9834" r:id="rId28"/>
    <p:sldId id="9862" r:id="rId29"/>
    <p:sldId id="9828" r:id="rId30"/>
    <p:sldId id="9867" r:id="rId31"/>
    <p:sldId id="9716" r:id="rId32"/>
    <p:sldId id="9759" r:id="rId33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CC"/>
    <a:srgbClr val="FFCCCC"/>
    <a:srgbClr val="FFCCFF"/>
    <a:srgbClr val="CCFFCC"/>
    <a:srgbClr val="FFFF66"/>
    <a:srgbClr val="FFCC99"/>
    <a:srgbClr val="FFCC00"/>
    <a:srgbClr val="FFCC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3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000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2596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10/1/2019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10/1/2019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跨越世代的合</a:t>
            </a:r>
            <a:r>
              <a:rPr kumimoji="1" lang="zh-TW" altLang="en-US" sz="8000" b="1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一</a:t>
            </a:r>
            <a:r>
              <a:rPr kumimoji="1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noProof="0" dirty="0" smtClean="0">
                <a:solidFill>
                  <a:srgbClr val="FF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Cross Generations Unity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September 29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35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69" y="148939"/>
            <a:ext cx="5284437" cy="66104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70287" y="2388719"/>
            <a:ext cx="4108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「讓家偉大」</a:t>
            </a:r>
            <a:endParaRPr lang="en-US" sz="5400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71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578" y="863912"/>
            <a:ext cx="9017000" cy="6286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「看哪，耶和華大而可畏之日未到以前，我必差遣先知以利亞到你們那裡去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他必使父親的心轉向兒女，兒女的心轉向父親，免得我來咒詛遍地。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瑪拉基書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Malachi 4:5-6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6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He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will turn the hearts of the parents to their children, and the hearts of the children to their parents;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93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1649686"/>
            <a:ext cx="90170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嬰兒潮世代</a:t>
            </a:r>
            <a:endParaRPr kumimoji="1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80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Baby Boomers</a:t>
            </a:r>
            <a:endParaRPr kumimoji="1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66CC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1946</a:t>
            </a:r>
            <a:r>
              <a:rPr kumimoji="1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–</a:t>
            </a:r>
            <a:r>
              <a:rPr kumimoji="1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1964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			</a:t>
            </a:r>
            <a:r>
              <a:rPr kumimoji="1"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73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				55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93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814842"/>
            <a:ext cx="91440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noProof="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千</a:t>
            </a:r>
            <a:r>
              <a:rPr kumimoji="1" lang="zh-TW" altLang="en-US" sz="8000" b="1" noProof="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禧</a:t>
            </a:r>
            <a:r>
              <a:rPr kumimoji="1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世代 </a:t>
            </a: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─ 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Y</a:t>
            </a:r>
            <a:r>
              <a:rPr kumimoji="1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世代</a:t>
            </a:r>
            <a:endParaRPr kumimoji="1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Millennium 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66CC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1982</a:t>
            </a:r>
            <a:r>
              <a:rPr kumimoji="1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–</a:t>
            </a:r>
            <a:r>
              <a:rPr kumimoji="1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2005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			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37				14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01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1814842"/>
            <a:ext cx="9017000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X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世代</a:t>
            </a:r>
            <a:endParaRPr kumimoji="1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66CC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1965</a:t>
            </a:r>
            <a:r>
              <a:rPr kumimoji="1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–</a:t>
            </a:r>
            <a:r>
              <a:rPr kumimoji="1" lang="zh-TW" altLang="en-US" sz="88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88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19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81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			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54				38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3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1689968"/>
            <a:ext cx="90170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3800" b="1" dirty="0">
                <a:solidFill>
                  <a:srgbClr val="FF99CC"/>
                </a:solidFill>
                <a:latin typeface="+mj-ea"/>
                <a:ea typeface="+mj-ea"/>
              </a:rPr>
              <a:t>I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1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世代</a:t>
            </a:r>
            <a:endParaRPr kumimoji="1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</a:t>
            </a:r>
            <a:r>
              <a:rPr kumimoji="1" lang="en-US" altLang="zh-TW" sz="88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200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5</a:t>
            </a:r>
            <a:r>
              <a:rPr kumimoji="1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-</a:t>
            </a:r>
            <a:r>
              <a:rPr kumimoji="1" lang="zh-TW" altLang="en-US" sz="88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zh-TW" altLang="en-US" sz="8800" b="1" dirty="0" smtClean="0">
                <a:solidFill>
                  <a:srgbClr val="FF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今</a:t>
            </a:r>
            <a:r>
              <a:rPr kumimoji="1" lang="zh-TW" altLang="en-US" sz="8800" b="1" dirty="0">
                <a:solidFill>
                  <a:srgbClr val="FF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天</a:t>
            </a:r>
            <a:endParaRPr kumimoji="1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65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2" y="155427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13" y="1726592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取得大量資訊</a:t>
            </a:r>
            <a:endParaRPr kumimoji="1" lang="en-US" altLang="zh-TW" sz="5400" b="1" dirty="0" smtClean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批判性與多元化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挑戰權柄</a:t>
            </a:r>
            <a:endParaRPr kumimoji="1" lang="en-US" altLang="zh-TW" sz="5400" b="1" dirty="0" smtClean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社交的矛盾  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渴望親身經歷而非教條</a:t>
            </a:r>
            <a:endParaRPr kumimoji="1" lang="en-US" altLang="zh-TW" sz="54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新酒新皮帶的傳福音</a:t>
            </a:r>
            <a:endParaRPr kumimoji="1" lang="en-US" altLang="zh-TW" sz="5400" b="1" dirty="0" smtClean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614" y="475648"/>
            <a:ext cx="9016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6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數位化世界的影</a:t>
            </a:r>
            <a:r>
              <a:rPr lang="zh-TW" altLang="en-US" sz="66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響</a:t>
            </a:r>
            <a:endParaRPr lang="en-US" sz="6000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311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2" y="155427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881601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對事物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積極穩健</a:t>
            </a:r>
            <a:r>
              <a:rPr kumimoji="1" lang="en-US" altLang="zh-TW" sz="48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/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追求新潮</a:t>
            </a:r>
            <a:endParaRPr kumimoji="1" lang="en-US" altLang="zh-TW" sz="5400" b="1" dirty="0" smtClean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對群體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 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忠於組織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/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忠於自己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對工作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  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朝九晚五</a:t>
            </a:r>
            <a:r>
              <a:rPr kumimoji="1" lang="en-US" altLang="zh-TW" sz="48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/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自由彈性</a:t>
            </a:r>
            <a:endParaRPr kumimoji="1" lang="en-US" altLang="zh-TW" sz="5400" b="1" dirty="0" smtClean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對改變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 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偏好穩定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/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自在調整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對金錢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  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儲蓄紀律</a:t>
            </a:r>
            <a:r>
              <a:rPr kumimoji="1" lang="en-US" altLang="zh-TW" sz="48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/</a:t>
            </a:r>
            <a:r>
              <a:rPr kumimoji="1" lang="zh-TW" altLang="en-US" sz="48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享受生活</a:t>
            </a:r>
            <a:endParaRPr kumimoji="1" lang="en-US" altLang="zh-TW" sz="5400" b="1" dirty="0" smtClean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614" y="475648"/>
            <a:ext cx="9016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6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嬰兒潮世</a:t>
            </a:r>
            <a:r>
              <a:rPr lang="zh-TW" altLang="en-US" sz="66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代</a:t>
            </a:r>
            <a:r>
              <a:rPr lang="en-US" sz="66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en-US" sz="6000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vs. </a:t>
            </a:r>
            <a:r>
              <a:rPr lang="en-US" sz="72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Y</a:t>
            </a:r>
            <a:r>
              <a:rPr lang="en-US" sz="66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sz="66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世代</a:t>
            </a:r>
            <a:endParaRPr lang="en-US" sz="6000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395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165051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974709"/>
            <a:ext cx="9144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對置產 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注重有房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/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負擔能力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對資訊  </a:t>
            </a:r>
            <a:r>
              <a:rPr kumimoji="1" lang="zh-TW" altLang="en-US" sz="44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重隱私權</a:t>
            </a:r>
            <a:r>
              <a:rPr kumimoji="1" lang="en-US" altLang="zh-TW" sz="44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/</a:t>
            </a:r>
            <a:r>
              <a:rPr kumimoji="1" lang="zh-TW" altLang="en-US" sz="4400" b="1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偏好新與快</a:t>
            </a:r>
            <a:endParaRPr kumimoji="1" lang="en-US" altLang="zh-TW" sz="6000" b="1" dirty="0" smtClean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對人際 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真實社交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/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網路虛擬</a:t>
            </a:r>
            <a:endParaRPr kumimoji="1" lang="en-US" altLang="zh-TW" sz="6000" b="1" dirty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普遍特質 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自我約束但社會關懷弱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/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haris SIL" panose="02000500060000020004" pitchFamily="2" charset="0"/>
              </a:rPr>
              <a:t> 備受呵護但強烈社會意識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haris SIL" panose="0200050006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508" y="566678"/>
            <a:ext cx="89444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66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嬰兒潮世代 </a:t>
            </a:r>
            <a:r>
              <a:rPr lang="en-US" sz="66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vs. </a:t>
            </a:r>
            <a:r>
              <a:rPr lang="en-US" sz="66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Y </a:t>
            </a:r>
            <a:r>
              <a:rPr lang="zh-TW" altLang="en-US" sz="660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世代</a:t>
            </a:r>
          </a:p>
        </p:txBody>
      </p:sp>
    </p:spTree>
    <p:extLst>
      <p:ext uri="{BB962C8B-B14F-4D97-AF65-F5344CB8AC3E}">
        <p14:creationId xmlns:p14="http://schemas.microsoft.com/office/powerpoint/2010/main" val="65930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5519" y="181387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7051" y="2104434"/>
            <a:ext cx="889369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平行沒有交集的時空</a:t>
            </a:r>
            <a:endParaRPr kumimoji="1" lang="en-US" altLang="zh-TW" sz="60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兩代之</a:t>
            </a:r>
            <a:r>
              <a:rPr kumimoji="1" lang="zh-TW" altLang="en-US" sz="60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間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最大的問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題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54481" y="6135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noProof="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「同溫層」效</a:t>
            </a:r>
            <a:r>
              <a:rPr lang="zh-TW" altLang="en-US" sz="7200" b="1" noProof="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應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58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19449"/>
            <a:ext cx="9017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眼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不能對手說：「我用不著你。」頭也不能對腳說：「我用不著你。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不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但如此，身上肢體人以為軟弱的，更是不可少的。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上肢體，我們看為不體面的，越發給它加上體面；不俊美的，越發得著俊美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</a:t>
            </a:r>
            <a:r>
              <a:rPr kumimoji="1" lang="en-US" altLang="zh-TW" sz="40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Corithians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12:21-22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82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19545"/>
            <a:ext cx="914399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8000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Nintendo Switch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81503" y="164219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020" y="1865190"/>
            <a:ext cx="6723748" cy="490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7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3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7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0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6113" y="1730712"/>
            <a:ext cx="8767106" cy="13519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918275"/>
            <a:ext cx="9144000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noProof="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不彼此論斷、嫌棄、貼標籤</a:t>
            </a:r>
            <a:endParaRPr kumimoji="1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alibri" panose="020F0502020204030204" pitchFamily="34" charset="0"/>
              </a:rPr>
              <a:t>尊榮、欣賞、授權與信任</a:t>
            </a:r>
            <a:endParaRPr kumimoji="1" lang="zh-TW" altLang="en-US" sz="4800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Calibri" panose="020F0502020204030204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9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主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動</a:t>
            </a: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敞開心胸接觸新事物</a:t>
            </a:r>
            <a:endParaRPr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9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耐心給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對</a:t>
            </a: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方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時</a:t>
            </a: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間成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長</a:t>
            </a:r>
            <a:endParaRPr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9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彼此需要、有關係就沒關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6418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跨越世代的</a:t>
            </a: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合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一</a:t>
            </a:r>
          </a:p>
        </p:txBody>
      </p:sp>
    </p:spTree>
    <p:extLst>
      <p:ext uri="{BB962C8B-B14F-4D97-AF65-F5344CB8AC3E}">
        <p14:creationId xmlns:p14="http://schemas.microsoft.com/office/powerpoint/2010/main" val="312352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4682" y="1903738"/>
            <a:ext cx="79274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如果一個復興不能</a:t>
            </a:r>
            <a:r>
              <a:rPr kumimoji="1" lang="zh-TW" altLang="en-US" sz="8000" b="1" u="sng" dirty="0" smtClean="0">
                <a:solidFill>
                  <a:srgbClr val="FFFF99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延續到下一代</a:t>
            </a: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，都不算是復興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84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摩西對約書亞說：「你為我們選出人來，出去和亞瑪力人爭戰。明天我手裡要拿著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神的杖，站在山頂上。」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是約書亞照著摩西對他所說的話行，和亞瑪力人爭戰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摩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西、亞倫，與戶珥都上了山頂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出埃及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Exodus 17:9-10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15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19449"/>
            <a:ext cx="9017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耶和華對摩西說：「我要將亞瑪力的名號從天下全然塗抹了；你要將這話寫在書上作紀念，又念給約書亞聽。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」摩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西築了一座壇，起名叫「耶和華尼西」（就是耶和華是我旌旗的意思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），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出埃及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Exodus 17:14-15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15 </a:t>
            </a:r>
            <a:r>
              <a:rPr kumimoji="1" lang="en-US" altLang="zh-TW" sz="3200" b="1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Moses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built an altar and called it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The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Lord is my Banner.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48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9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我渴望看</a:t>
            </a:r>
            <a:r>
              <a:rPr lang="zh-TW" altLang="en-US" sz="96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見</a:t>
            </a:r>
            <a:r>
              <a:rPr lang="zh-TW" altLang="en-US" sz="80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56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52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8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我渴望看見</a:t>
            </a:r>
            <a:r>
              <a:rPr lang="zh-TW" altLang="en-US" sz="8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86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27727</TotalTime>
  <Words>734</Words>
  <Application>Microsoft Office PowerPoint</Application>
  <PresentationFormat>On-screen Show (4:3)</PresentationFormat>
  <Paragraphs>114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23</vt:i4>
      </vt:variant>
    </vt:vector>
  </HeadingPairs>
  <TitlesOfParts>
    <vt:vector size="52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2243</cp:revision>
  <dcterms:created xsi:type="dcterms:W3CDTF">2014-11-02T05:55:36Z</dcterms:created>
  <dcterms:modified xsi:type="dcterms:W3CDTF">2019-10-02T01:22:55Z</dcterms:modified>
</cp:coreProperties>
</file>