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2"/>
  </p:notesMasterIdLst>
  <p:sldIdLst>
    <p:sldId id="9623" r:id="rId11"/>
    <p:sldId id="9888" r:id="rId12"/>
    <p:sldId id="9890" r:id="rId13"/>
    <p:sldId id="9907" r:id="rId14"/>
    <p:sldId id="9889" r:id="rId15"/>
    <p:sldId id="9891" r:id="rId16"/>
    <p:sldId id="9892" r:id="rId17"/>
    <p:sldId id="9893" r:id="rId18"/>
    <p:sldId id="9894" r:id="rId19"/>
    <p:sldId id="9895" r:id="rId20"/>
    <p:sldId id="9896" r:id="rId21"/>
    <p:sldId id="9897" r:id="rId22"/>
    <p:sldId id="9898" r:id="rId23"/>
    <p:sldId id="9899" r:id="rId24"/>
    <p:sldId id="9900" r:id="rId25"/>
    <p:sldId id="9901" r:id="rId26"/>
    <p:sldId id="9902" r:id="rId27"/>
    <p:sldId id="9903" r:id="rId28"/>
    <p:sldId id="9904" r:id="rId29"/>
    <p:sldId id="9905" r:id="rId30"/>
    <p:sldId id="9906" r:id="rId31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FF99"/>
    <a:srgbClr val="FFCCCC"/>
    <a:srgbClr val="FFCCFF"/>
    <a:srgbClr val="CCFFCC"/>
    <a:srgbClr val="FFFF66"/>
    <a:srgbClr val="FFCC99"/>
    <a:srgbClr val="FFCC00"/>
    <a:srgbClr val="FFCC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813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594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189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049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71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59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89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69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10/7/2019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10/7/2019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預備主的道</a:t>
            </a:r>
            <a:r>
              <a:rPr kumimoji="1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路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Preparing the Way for the Lord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6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578" y="863912"/>
            <a:ext cx="9017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耶和華對摩西說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你曉諭以色列人說：耶和華的節期，你們要宣告為聖會的節期。 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利未記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Leviticus 23:1-2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Lord said to Moses,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“Speak to the Israelites and say to them: ‘These are my appointed festivals, the appointed festivals of the Lord, which you are to proclaim as sacred assemblies.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916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578" y="863912"/>
            <a:ext cx="9017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耶和華對摩西說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你曉諭以色列人說：七月初一，你們要守為聖安息日，要吹角作紀念，當有聖會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利未記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Leviticus 23:24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dirty="0">
              <a:solidFill>
                <a:srgbClr val="FFFFFF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“Say to the Israelites: ‘On the first day of the seventh month you are to have a day of </a:t>
            </a:r>
            <a:r>
              <a:rPr kumimoji="1" lang="en-US" altLang="zh-TW" sz="3600" b="1" dirty="0" err="1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sabbath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rest, a sacred assembly commemorated with trumpet blasts.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1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998" y="52911"/>
            <a:ext cx="5412624" cy="67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8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9007" y="-1"/>
            <a:ext cx="9383007" cy="7037255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7730104" y="6267870"/>
            <a:ext cx="1268881" cy="306142"/>
          </a:xfrm>
          <a:prstGeom prst="leftArrow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7205767" y="5961728"/>
            <a:ext cx="1268881" cy="306142"/>
          </a:xfrm>
          <a:prstGeom prst="leftArrow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-140987" y="6275926"/>
            <a:ext cx="680764" cy="302114"/>
          </a:xfrm>
          <a:prstGeom prst="rightArrow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38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正月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14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日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預表羔羊耶穌寶血的拯救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23:4-5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哥林多前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書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5:7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逾越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節</a:t>
            </a:r>
          </a:p>
        </p:txBody>
      </p:sp>
    </p:spTree>
    <p:extLst>
      <p:ext uri="{BB962C8B-B14F-4D97-AF65-F5344CB8AC3E}">
        <p14:creationId xmlns:p14="http://schemas.microsoft.com/office/powerpoint/2010/main" val="245527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正月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15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日 接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連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7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日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預表脫離罪的成聖生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活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23:6-8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以弗所書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4:1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無酵節 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除酵節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)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11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無酵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節安息日的次日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預表基督復活 ─ 初熟果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23:9-14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哥林多前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書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15:20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初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熟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節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31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初熟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節後第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49+1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日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預表聖靈降臨、教會建立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23:15-22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使徒行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傳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2:1-4,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43-47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五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旬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節 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七七節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)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45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七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月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提斯利月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初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一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日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預表主基督再來、聖徒被提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23:23-25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馬太福音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24:30-3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吹角節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54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七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月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提斯利月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初十日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預表末日以色列全家要得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救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23:26-32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羅馬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書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11:25-26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贖罪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34048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2104434"/>
            <a:ext cx="895032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七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月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15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日接連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7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天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預表新天新地、  神的帳幕在人間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利未記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23:33-43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啟示錄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21:3-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5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4481" y="613549"/>
            <a:ext cx="9019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住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棚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節 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(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收藏節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)</a:t>
            </a: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63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85" y="523863"/>
            <a:ext cx="7782709" cy="584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8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74" y="3874053"/>
            <a:ext cx="8910365" cy="28999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08" y="530597"/>
            <a:ext cx="4486302" cy="3262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530597"/>
            <a:ext cx="2441086" cy="326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2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生死在舌頭的權下，喜愛它的，必吃它所結的果子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tongue has the power of life and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death, and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those who love it will eat its fruit. 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5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43775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0894"/>
            <a:ext cx="9082615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凡樹木看果子，就可以認出它來。人不是從荊棘上摘無花果，也不是從蒺藜裡摘葡萄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。善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人從他心裡所存的善就發出善來；惡人從他心裡所存的惡就發出惡來；因為心裡所充滿的，口裡就說出來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6:44-45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45b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For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mouth speaks what the heart is full of.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5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義人的心，思量如何回答；惡人的口吐出惡言。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15:28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heart of the righteous weighs its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answers, but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mouth of the wicked gushes evil.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43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5519" y="181387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7051" y="1958341"/>
            <a:ext cx="889369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生死在舌頭的權下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管理我們的心思意念</a:t>
            </a: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代禱者的託付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大大張口，得地為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業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7340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猶太年曆 </a:t>
            </a: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5780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年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的預言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99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以利亞的日子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52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以利亞的日子</a:t>
            </a:r>
            <a:r>
              <a:rPr kumimoji="0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28302</TotalTime>
  <Words>710</Words>
  <Application>Microsoft Office PowerPoint</Application>
  <PresentationFormat>On-screen Show (4:3)</PresentationFormat>
  <Paragraphs>149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21</vt:i4>
      </vt:variant>
    </vt:vector>
  </HeadingPairs>
  <TitlesOfParts>
    <vt:vector size="50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2290</cp:revision>
  <dcterms:created xsi:type="dcterms:W3CDTF">2014-11-02T05:55:36Z</dcterms:created>
  <dcterms:modified xsi:type="dcterms:W3CDTF">2019-10-07T19:56:49Z</dcterms:modified>
</cp:coreProperties>
</file>