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6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7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8.xml" ContentType="application/vnd.openxmlformats-officedocument.theme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9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90223" r:id="rId3"/>
    <p:sldMasterId id="2147493374" r:id="rId4"/>
    <p:sldMasterId id="2147498759" r:id="rId5"/>
    <p:sldMasterId id="2147500310" r:id="rId6"/>
    <p:sldMasterId id="2147500321" r:id="rId7"/>
    <p:sldMasterId id="2147500490" r:id="rId8"/>
    <p:sldMasterId id="2147500501" r:id="rId9"/>
    <p:sldMasterId id="2147501183" r:id="rId10"/>
  </p:sldMasterIdLst>
  <p:notesMasterIdLst>
    <p:notesMasterId r:id="rId29"/>
  </p:notesMasterIdLst>
  <p:sldIdLst>
    <p:sldId id="9878" r:id="rId11"/>
    <p:sldId id="9909" r:id="rId12"/>
    <p:sldId id="9623" r:id="rId13"/>
    <p:sldId id="9888" r:id="rId14"/>
    <p:sldId id="9863" r:id="rId15"/>
    <p:sldId id="9892" r:id="rId16"/>
    <p:sldId id="9912" r:id="rId17"/>
    <p:sldId id="9913" r:id="rId18"/>
    <p:sldId id="9919" r:id="rId19"/>
    <p:sldId id="9914" r:id="rId20"/>
    <p:sldId id="9915" r:id="rId21"/>
    <p:sldId id="9916" r:id="rId22"/>
    <p:sldId id="9917" r:id="rId23"/>
    <p:sldId id="9920" r:id="rId24"/>
    <p:sldId id="9910" r:id="rId25"/>
    <p:sldId id="9922" r:id="rId26"/>
    <p:sldId id="9908" r:id="rId27"/>
    <p:sldId id="9918" r:id="rId28"/>
  </p:sldIdLst>
  <p:sldSz cx="9144000" cy="6858000" type="screen4x3"/>
  <p:notesSz cx="6858000" cy="9144000"/>
  <p:defaultTextStyle>
    <a:defPPr>
      <a:defRPr lang="en-US"/>
    </a:defPPr>
    <a:lvl1pPr marL="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CC"/>
    <a:srgbClr val="FFFF99"/>
    <a:srgbClr val="FFCCCC"/>
    <a:srgbClr val="FFCCFF"/>
    <a:srgbClr val="CCFFCC"/>
    <a:srgbClr val="FFFF66"/>
    <a:srgbClr val="FFCC99"/>
    <a:srgbClr val="FFCC00"/>
    <a:srgbClr val="FFCC66"/>
    <a:srgbClr val="FF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7726" autoAdjust="0"/>
    <p:restoredTop sz="94670" autoAdjust="0"/>
  </p:normalViewPr>
  <p:slideViewPr>
    <p:cSldViewPr snapToGrid="0" snapToObjects="1">
      <p:cViewPr varScale="1">
        <p:scale>
          <a:sx n="77" d="100"/>
          <a:sy n="77" d="100"/>
        </p:scale>
        <p:origin x="280" y="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42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221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10/13/2019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13811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39765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48138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48811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498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16947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88545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12133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48994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203487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96905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816058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90012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2978" y="1428739"/>
            <a:ext cx="77724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77" y="6000775"/>
            <a:ext cx="7786742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5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18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7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3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796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56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15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474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2643174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2"/>
            <a:ext cx="8786874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2" y="642927"/>
            <a:ext cx="77724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2912" y="5214959"/>
            <a:ext cx="77724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592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18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6781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375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796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356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155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474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357659" y="3071855"/>
            <a:ext cx="2270585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2845" y="1600202"/>
            <a:ext cx="4214842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3" y="1600202"/>
            <a:ext cx="4352956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71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14" y="1535171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1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0166" y="7"/>
            <a:ext cx="7643834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6183" y="1500247"/>
            <a:ext cx="5357818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2849" y="1500184"/>
            <a:ext cx="3500462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4" y="5505577"/>
            <a:ext cx="8715436" cy="446027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28794" y="142854"/>
            <a:ext cx="7072362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5927" indent="0">
              <a:buNone/>
              <a:defRPr sz="2800"/>
            </a:lvl2pPr>
            <a:lvl3pPr marL="911869" indent="0">
              <a:buNone/>
              <a:defRPr sz="2400"/>
            </a:lvl3pPr>
            <a:lvl4pPr marL="1367816" indent="0">
              <a:buNone/>
              <a:defRPr sz="2000"/>
            </a:lvl4pPr>
            <a:lvl5pPr marL="1823750" indent="0">
              <a:buNone/>
              <a:defRPr sz="2000"/>
            </a:lvl5pPr>
            <a:lvl6pPr marL="2279684" indent="0">
              <a:buNone/>
              <a:defRPr sz="2000"/>
            </a:lvl6pPr>
            <a:lvl7pPr marL="2735629" indent="0">
              <a:buNone/>
              <a:defRPr sz="2000"/>
            </a:lvl7pPr>
            <a:lvl8pPr marL="3191559" indent="0">
              <a:buNone/>
              <a:defRPr sz="2000"/>
            </a:lvl8pPr>
            <a:lvl9pPr marL="3647495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4284" y="6072323"/>
            <a:ext cx="8715436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10/13/2019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502"/>
            <a:ext cx="2895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27479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79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10/13/2019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502"/>
            <a:ext cx="2895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594" y="4194286"/>
            <a:ext cx="6018212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94" y="3617956"/>
            <a:ext cx="6018212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4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91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090" indent="0">
              <a:buNone/>
              <a:defRPr sz="1800"/>
            </a:lvl2pPr>
            <a:lvl3pPr marL="912197" indent="0">
              <a:buNone/>
              <a:defRPr sz="1600"/>
            </a:lvl3pPr>
            <a:lvl4pPr marL="1368305" indent="0">
              <a:buNone/>
              <a:defRPr sz="1400"/>
            </a:lvl4pPr>
            <a:lvl5pPr marL="1824404" indent="0">
              <a:buNone/>
              <a:defRPr sz="1400"/>
            </a:lvl5pPr>
            <a:lvl6pPr marL="2280499" indent="0">
              <a:buNone/>
              <a:defRPr sz="1400"/>
            </a:lvl6pPr>
            <a:lvl7pPr marL="2736608" indent="0">
              <a:buNone/>
              <a:defRPr sz="1400"/>
            </a:lvl7pPr>
            <a:lvl8pPr marL="3192703" indent="0">
              <a:buNone/>
              <a:defRPr sz="1400"/>
            </a:lvl8pPr>
            <a:lvl9pPr marL="3648802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8675" y="1990783"/>
            <a:ext cx="3703638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4799" y="1990783"/>
            <a:ext cx="3705225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71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14" y="1535171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1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56" y="27319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3" y="27320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56" y="143516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6"/>
            <a:ext cx="54864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090" indent="0">
              <a:buNone/>
              <a:defRPr sz="2800"/>
            </a:lvl2pPr>
            <a:lvl3pPr marL="912197" indent="0">
              <a:buNone/>
              <a:defRPr sz="2400"/>
            </a:lvl3pPr>
            <a:lvl4pPr marL="1368305" indent="0">
              <a:buNone/>
              <a:defRPr sz="2000"/>
            </a:lvl4pPr>
            <a:lvl5pPr marL="1824404" indent="0">
              <a:buNone/>
              <a:defRPr sz="2000"/>
            </a:lvl5pPr>
            <a:lvl6pPr marL="2280499" indent="0">
              <a:buNone/>
              <a:defRPr sz="2000"/>
            </a:lvl6pPr>
            <a:lvl7pPr marL="2736608" indent="0">
              <a:buNone/>
              <a:defRPr sz="2000"/>
            </a:lvl7pPr>
            <a:lvl8pPr marL="3192703" indent="0">
              <a:buNone/>
              <a:defRPr sz="2000"/>
            </a:lvl8pPr>
            <a:lvl9pPr marL="3648802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46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00906" y="846219"/>
            <a:ext cx="1889125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28676" y="846219"/>
            <a:ext cx="5519738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508"/>
            <a:ext cx="7772400" cy="1470025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 algn="ctr">
              <a:buNone/>
              <a:defRPr/>
            </a:lvl1pPr>
            <a:lvl2pPr marL="456633" indent="0" algn="ctr">
              <a:buNone/>
              <a:defRPr/>
            </a:lvl2pPr>
            <a:lvl3pPr marL="913274" indent="0" algn="ctr">
              <a:buNone/>
              <a:defRPr/>
            </a:lvl3pPr>
            <a:lvl4pPr marL="1369920" indent="0" algn="ctr">
              <a:buNone/>
              <a:defRPr/>
            </a:lvl4pPr>
            <a:lvl5pPr marL="1826557" indent="0" algn="ctr">
              <a:buNone/>
              <a:defRPr/>
            </a:lvl5pPr>
            <a:lvl6pPr marL="2283192" indent="0" algn="ctr">
              <a:buNone/>
              <a:defRPr/>
            </a:lvl6pPr>
            <a:lvl7pPr marL="2739836" indent="0" algn="ctr">
              <a:buNone/>
              <a:defRPr/>
            </a:lvl7pPr>
            <a:lvl8pPr marL="3196470" indent="0" algn="ctr">
              <a:buNone/>
              <a:defRPr/>
            </a:lvl8pPr>
            <a:lvl9pPr marL="3653112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22622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55"/>
            <a:ext cx="8229600" cy="4525963"/>
          </a:xfrm>
          <a:prstGeom prst="rect">
            <a:avLst/>
          </a:prstGeom>
        </p:spPr>
        <p:txBody>
          <a:bodyPr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074074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7007"/>
            <a:ext cx="7772400" cy="1362075"/>
          </a:xfrm>
          <a:prstGeom prst="rect">
            <a:avLst/>
          </a:prstGeom>
        </p:spPr>
        <p:txBody>
          <a:bodyPr lIns="91326" tIns="45664" rIns="91326" bIns="45664"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61"/>
            <a:ext cx="7772400" cy="1500187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000"/>
            </a:lvl1pPr>
            <a:lvl2pPr marL="456633" indent="0">
              <a:buNone/>
              <a:defRPr sz="1800"/>
            </a:lvl2pPr>
            <a:lvl3pPr marL="913274" indent="0">
              <a:buNone/>
              <a:defRPr sz="1600"/>
            </a:lvl3pPr>
            <a:lvl4pPr marL="1369920" indent="0">
              <a:buNone/>
              <a:defRPr sz="1400"/>
            </a:lvl4pPr>
            <a:lvl5pPr marL="1826557" indent="0">
              <a:buNone/>
              <a:defRPr sz="1400"/>
            </a:lvl5pPr>
            <a:lvl6pPr marL="2283192" indent="0">
              <a:buNone/>
              <a:defRPr sz="1400"/>
            </a:lvl6pPr>
            <a:lvl7pPr marL="2739836" indent="0">
              <a:buNone/>
              <a:defRPr sz="1400"/>
            </a:lvl7pPr>
            <a:lvl8pPr marL="3196470" indent="0">
              <a:buNone/>
              <a:defRPr sz="1400"/>
            </a:lvl8pPr>
            <a:lvl9pPr marL="3653112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1620381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55"/>
            <a:ext cx="40386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55"/>
            <a:ext cx="40386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11261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47"/>
            <a:ext cx="4040188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86" y="1535147"/>
            <a:ext cx="4041775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86" y="2174875"/>
            <a:ext cx="4041775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33018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48709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44983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32" y="273107"/>
            <a:ext cx="3008313" cy="1162051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158"/>
            <a:ext cx="5111750" cy="585311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32" y="1435133"/>
            <a:ext cx="3008313" cy="46910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442872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59"/>
            <a:ext cx="5486400" cy="566739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3200"/>
            </a:lvl1pPr>
            <a:lvl2pPr marL="456633" indent="0">
              <a:buNone/>
              <a:defRPr sz="2800"/>
            </a:lvl2pPr>
            <a:lvl3pPr marL="913274" indent="0">
              <a:buNone/>
              <a:defRPr sz="2400"/>
            </a:lvl3pPr>
            <a:lvl4pPr marL="1369920" indent="0">
              <a:buNone/>
              <a:defRPr sz="2000"/>
            </a:lvl4pPr>
            <a:lvl5pPr marL="1826557" indent="0">
              <a:buNone/>
              <a:defRPr sz="2000"/>
            </a:lvl5pPr>
            <a:lvl6pPr marL="2283192" indent="0">
              <a:buNone/>
              <a:defRPr sz="2000"/>
            </a:lvl6pPr>
            <a:lvl7pPr marL="2739836" indent="0">
              <a:buNone/>
              <a:defRPr sz="2000"/>
            </a:lvl7pPr>
            <a:lvl8pPr marL="3196470" indent="0">
              <a:buNone/>
              <a:defRPr sz="2000"/>
            </a:lvl8pPr>
            <a:lvl9pPr marL="3653112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77"/>
            <a:ext cx="5486400" cy="8048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924500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600255"/>
            <a:ext cx="8229600" cy="4525963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51980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745"/>
            <a:ext cx="20574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745"/>
            <a:ext cx="60198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53118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 algn="ctr">
              <a:buNone/>
              <a:defRPr/>
            </a:lvl1pPr>
            <a:lvl2pPr marL="456656" indent="0" algn="ctr">
              <a:buNone/>
              <a:defRPr/>
            </a:lvl2pPr>
            <a:lvl3pPr marL="913321" indent="0" algn="ctr">
              <a:buNone/>
              <a:defRPr/>
            </a:lvl3pPr>
            <a:lvl4pPr marL="1369990" indent="0" algn="ctr">
              <a:buNone/>
              <a:defRPr/>
            </a:lvl4pPr>
            <a:lvl5pPr marL="1826650" indent="0" algn="ctr">
              <a:buNone/>
              <a:defRPr/>
            </a:lvl5pPr>
            <a:lvl6pPr marL="2283309" indent="0" algn="ctr">
              <a:buNone/>
              <a:defRPr/>
            </a:lvl6pPr>
            <a:lvl7pPr marL="2739976" indent="0" algn="ctr">
              <a:buNone/>
              <a:defRPr/>
            </a:lvl7pPr>
            <a:lvl8pPr marL="3196634" indent="0" algn="ctr">
              <a:buNone/>
              <a:defRPr/>
            </a:lvl8pPr>
            <a:lvl9pPr marL="3653299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</p:spTree>
    <p:extLst>
      <p:ext uri="{BB962C8B-B14F-4D97-AF65-F5344CB8AC3E}">
        <p14:creationId xmlns:p14="http://schemas.microsoft.com/office/powerpoint/2010/main" val="41912262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45"/>
            <a:ext cx="8229600" cy="4525963"/>
          </a:xfrm>
          <a:prstGeom prst="rect">
            <a:avLst/>
          </a:prstGeom>
        </p:spPr>
        <p:txBody>
          <a:bodyPr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26609474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58"/>
            <a:ext cx="7772400" cy="1362075"/>
          </a:xfrm>
          <a:prstGeom prst="rect">
            <a:avLst/>
          </a:prstGeom>
        </p:spPr>
        <p:txBody>
          <a:bodyPr lIns="91331" tIns="45666" rIns="91331" bIns="45666"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51"/>
            <a:ext cx="7772400" cy="1500187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000"/>
            </a:lvl1pPr>
            <a:lvl2pPr marL="456656" indent="0">
              <a:buNone/>
              <a:defRPr sz="1800"/>
            </a:lvl2pPr>
            <a:lvl3pPr marL="913321" indent="0">
              <a:buNone/>
              <a:defRPr sz="1600"/>
            </a:lvl3pPr>
            <a:lvl4pPr marL="1369990" indent="0">
              <a:buNone/>
              <a:defRPr sz="1400"/>
            </a:lvl4pPr>
            <a:lvl5pPr marL="1826650" indent="0">
              <a:buNone/>
              <a:defRPr sz="1400"/>
            </a:lvl5pPr>
            <a:lvl6pPr marL="2283309" indent="0">
              <a:buNone/>
              <a:defRPr sz="1400"/>
            </a:lvl6pPr>
            <a:lvl7pPr marL="2739976" indent="0">
              <a:buNone/>
              <a:defRPr sz="1400"/>
            </a:lvl7pPr>
            <a:lvl8pPr marL="3196634" indent="0">
              <a:buNone/>
              <a:defRPr sz="1400"/>
            </a:lvl8pPr>
            <a:lvl9pPr marL="3653299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3084961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45"/>
            <a:ext cx="40386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45"/>
            <a:ext cx="40386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72596996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8"/>
            <a:ext cx="4040188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53" y="1535118"/>
            <a:ext cx="4041775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53" y="2174875"/>
            <a:ext cx="4041775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41210350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571558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797610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32" y="273050"/>
            <a:ext cx="3008313" cy="1162050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108"/>
            <a:ext cx="5111750" cy="585311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32" y="1435123"/>
            <a:ext cx="3008313" cy="4691063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7633628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3200"/>
            </a:lvl1pPr>
            <a:lvl2pPr marL="456656" indent="0">
              <a:buNone/>
              <a:defRPr sz="2800"/>
            </a:lvl2pPr>
            <a:lvl3pPr marL="913321" indent="0">
              <a:buNone/>
              <a:defRPr sz="2400"/>
            </a:lvl3pPr>
            <a:lvl4pPr marL="1369990" indent="0">
              <a:buNone/>
              <a:defRPr sz="2000"/>
            </a:lvl4pPr>
            <a:lvl5pPr marL="1826650" indent="0">
              <a:buNone/>
              <a:defRPr sz="2000"/>
            </a:lvl5pPr>
            <a:lvl6pPr marL="2283309" indent="0">
              <a:buNone/>
              <a:defRPr sz="2000"/>
            </a:lvl6pPr>
            <a:lvl7pPr marL="2739976" indent="0">
              <a:buNone/>
              <a:defRPr sz="2000"/>
            </a:lvl7pPr>
            <a:lvl8pPr marL="3196634" indent="0">
              <a:buNone/>
              <a:defRPr sz="2000"/>
            </a:lvl8pPr>
            <a:lvl9pPr marL="3653299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002623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600245"/>
            <a:ext cx="8229600" cy="4525963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3320459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96"/>
            <a:ext cx="20574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96"/>
            <a:ext cx="60198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04840954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52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128977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382736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2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365786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266271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24333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58012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641004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8" y="27305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7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8" y="1435106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458943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2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7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4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940935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590501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66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66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310930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26355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" y="961200"/>
            <a:ext cx="920420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43200" y="1800000"/>
            <a:ext cx="1979960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251576" y="2174400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10527536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339900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" y="961200"/>
            <a:ext cx="920420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43200" y="1800000"/>
            <a:ext cx="1979960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251576" y="2174400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40447175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456044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835454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203121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2678720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5241451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2301275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43279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" y="961200"/>
            <a:ext cx="920420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396000" y="1700213"/>
            <a:ext cx="234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96000" y="2134799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774380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4492886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" y="961200"/>
            <a:ext cx="920420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396000" y="1700213"/>
            <a:ext cx="234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96000" y="2134799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82048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5626101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883539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047551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6083304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9259498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9278166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72754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1" y="961058"/>
            <a:ext cx="919758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43200" y="1800000"/>
            <a:ext cx="1979960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251576" y="2174400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1752187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3725880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1" y="961058"/>
            <a:ext cx="919758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43200" y="1800000"/>
            <a:ext cx="1979960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251576" y="2174400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930994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1158387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7752304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2114246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5524747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6140362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50327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71579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1" y="961058"/>
            <a:ext cx="919758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396000" y="1700213"/>
            <a:ext cx="234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96000" y="2134799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803366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52518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1" y="961058"/>
            <a:ext cx="919758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396000" y="1700213"/>
            <a:ext cx="234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96000" y="2134799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7395777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7689427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429446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485760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1623687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5508197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904697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E72A86-14CF-4209-BDC4-8E1C8DCEE486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5497589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7CB8D95-3EDC-4C75-87D4-1ED05DE78448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8174653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3382789-E97A-423C-871F-02348775151E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6348430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E71452-9B9F-44F9-9E76-000EA9F2DAF4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8140450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E233F83-5022-4A11-B5CF-5B83EA5D5317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4202593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81EA81-035F-444F-B9D2-CEC2A7BB620F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5804300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4F6A14D-4A93-4DCA-A5C1-C34107715679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5630320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48286C-3482-4963-B408-6DB39ED0CE08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3814036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8A9657-B4E1-4CA7-8B1F-F334562A454D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8020587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36070A5-2F55-4DE4-9E40-01B1B35F6BB6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91416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6A6E8DD-820B-4120-A173-0D2E4E166D43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6804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theme" Target="../theme/theme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77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theme" Target="../theme/theme8.xml"/><Relationship Id="rId5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3.xml"/><Relationship Id="rId3" Type="http://schemas.openxmlformats.org/officeDocument/2006/relationships/slideLayout" Target="../slideLayouts/slideLayout88.xml"/><Relationship Id="rId7" Type="http://schemas.openxmlformats.org/officeDocument/2006/relationships/slideLayout" Target="../slideLayouts/slideLayout9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87.xml"/><Relationship Id="rId1" Type="http://schemas.openxmlformats.org/officeDocument/2006/relationships/slideLayout" Target="../slideLayouts/slideLayout86.xml"/><Relationship Id="rId6" Type="http://schemas.openxmlformats.org/officeDocument/2006/relationships/slideLayout" Target="../slideLayouts/slideLayout91.xml"/><Relationship Id="rId11" Type="http://schemas.openxmlformats.org/officeDocument/2006/relationships/theme" Target="../theme/theme9.xml"/><Relationship Id="rId5" Type="http://schemas.openxmlformats.org/officeDocument/2006/relationships/slideLayout" Target="../slideLayouts/slideLayout90.xml"/><Relationship Id="rId10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9.xml"/><Relationship Id="rId9" Type="http://schemas.openxmlformats.org/officeDocument/2006/relationships/slideLayout" Target="../slideLayouts/slideLayout9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0166" y="7"/>
            <a:ext cx="7643834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4282" y="1600202"/>
            <a:ext cx="8929718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1869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1869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2410" indent="-451193" algn="l" defTabSz="911869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124" indent="0" algn="l" defTabSz="911869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7384" indent="0" algn="l" defTabSz="911869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3124" indent="-1587" algn="l" defTabSz="911869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07669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3588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1953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545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927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86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7816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75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9684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562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155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7495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28740" y="846139"/>
            <a:ext cx="756126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8740" y="1990783"/>
            <a:ext cx="7561263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2" y="6245367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5367"/>
            <a:ext cx="2895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367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219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6090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2197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68305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440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083" indent="-342083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1162" indent="-285078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0250" indent="-228041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6349" indent="-228041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24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08560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64649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07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76841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09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197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305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4404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0499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6608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2703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8802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5867400" y="6400856"/>
            <a:ext cx="2160588" cy="461643"/>
          </a:xfrm>
          <a:prstGeom prst="rect">
            <a:avLst/>
          </a:prstGeom>
          <a:noFill/>
          <a:ln>
            <a:noFill/>
          </a:ln>
          <a:extLst/>
        </p:spPr>
        <p:txBody>
          <a:bodyPr lIns="91326" tIns="45664" rIns="91326" bIns="4566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274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61950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0224" r:id="rId1"/>
    <p:sldLayoutId id="2147490225" r:id="rId2"/>
    <p:sldLayoutId id="2147490226" r:id="rId3"/>
    <p:sldLayoutId id="2147490227" r:id="rId4"/>
    <p:sldLayoutId id="2147490228" r:id="rId5"/>
    <p:sldLayoutId id="2147490229" r:id="rId6"/>
    <p:sldLayoutId id="2147490230" r:id="rId7"/>
    <p:sldLayoutId id="2147490231" r:id="rId8"/>
    <p:sldLayoutId id="2147490232" r:id="rId9"/>
    <p:sldLayoutId id="2147490233" r:id="rId10"/>
    <p:sldLayoutId id="2147490234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33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274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2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557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484" indent="-342484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39" indent="-285404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20" indent="-228316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07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880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517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152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794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426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33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274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2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557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19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836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47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11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5867400" y="6400855"/>
            <a:ext cx="2160588" cy="461647"/>
          </a:xfrm>
          <a:prstGeom prst="rect">
            <a:avLst/>
          </a:prstGeom>
          <a:noFill/>
          <a:ln>
            <a:noFill/>
          </a:ln>
          <a:extLst/>
        </p:spPr>
        <p:txBody>
          <a:bodyPr lIns="91331" tIns="45666" rIns="91331" bIns="45666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321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7974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3375" r:id="rId1"/>
    <p:sldLayoutId id="2147493376" r:id="rId2"/>
    <p:sldLayoutId id="2147493377" r:id="rId3"/>
    <p:sldLayoutId id="2147493378" r:id="rId4"/>
    <p:sldLayoutId id="2147493379" r:id="rId5"/>
    <p:sldLayoutId id="2147493380" r:id="rId6"/>
    <p:sldLayoutId id="2147493381" r:id="rId7"/>
    <p:sldLayoutId id="2147493382" r:id="rId8"/>
    <p:sldLayoutId id="2147493383" r:id="rId9"/>
    <p:sldLayoutId id="2147493384" r:id="rId10"/>
    <p:sldLayoutId id="2147493385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56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321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9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65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502" indent="-342502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78" indent="-285419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81" indent="-228328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89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985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64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304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970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62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5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321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9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65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30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97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634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29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3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7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7681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8760" r:id="rId1"/>
    <p:sldLayoutId id="2147498761" r:id="rId2"/>
    <p:sldLayoutId id="2147498762" r:id="rId3"/>
    <p:sldLayoutId id="2147498763" r:id="rId4"/>
    <p:sldLayoutId id="2147498764" r:id="rId5"/>
    <p:sldLayoutId id="2147498765" r:id="rId6"/>
    <p:sldLayoutId id="2147498766" r:id="rId7"/>
    <p:sldLayoutId id="2147498767" r:id="rId8"/>
    <p:sldLayoutId id="2147498768" r:id="rId9"/>
    <p:sldLayoutId id="2147498769" r:id="rId10"/>
    <p:sldLayoutId id="214749877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526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11" r:id="rId1"/>
    <p:sldLayoutId id="2147500312" r:id="rId2"/>
    <p:sldLayoutId id="2147500313" r:id="rId3"/>
    <p:sldLayoutId id="2147500314" r:id="rId4"/>
    <p:sldLayoutId id="2147500315" r:id="rId5"/>
    <p:sldLayoutId id="2147500316" r:id="rId6"/>
    <p:sldLayoutId id="2147500317" r:id="rId7"/>
    <p:sldLayoutId id="2147500318" r:id="rId8"/>
    <p:sldLayoutId id="2147500319" r:id="rId9"/>
    <p:sldLayoutId id="2147500320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215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22" r:id="rId1"/>
    <p:sldLayoutId id="2147500323" r:id="rId2"/>
    <p:sldLayoutId id="2147500324" r:id="rId3"/>
    <p:sldLayoutId id="2147500325" r:id="rId4"/>
    <p:sldLayoutId id="2147500326" r:id="rId5"/>
    <p:sldLayoutId id="2147500327" r:id="rId6"/>
    <p:sldLayoutId id="2147500328" r:id="rId7"/>
    <p:sldLayoutId id="2147500329" r:id="rId8"/>
    <p:sldLayoutId id="2147500330" r:id="rId9"/>
    <p:sldLayoutId id="2147500331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2505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491" r:id="rId1"/>
    <p:sldLayoutId id="2147500492" r:id="rId2"/>
    <p:sldLayoutId id="2147500493" r:id="rId3"/>
    <p:sldLayoutId id="2147500494" r:id="rId4"/>
    <p:sldLayoutId id="2147500495" r:id="rId5"/>
    <p:sldLayoutId id="2147500496" r:id="rId6"/>
    <p:sldLayoutId id="2147500497" r:id="rId7"/>
    <p:sldLayoutId id="2147500498" r:id="rId8"/>
    <p:sldLayoutId id="2147500499" r:id="rId9"/>
    <p:sldLayoutId id="2147500500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7120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502" r:id="rId1"/>
    <p:sldLayoutId id="2147500503" r:id="rId2"/>
    <p:sldLayoutId id="2147500504" r:id="rId3"/>
    <p:sldLayoutId id="2147500505" r:id="rId4"/>
    <p:sldLayoutId id="2147500506" r:id="rId5"/>
    <p:sldLayoutId id="2147500507" r:id="rId6"/>
    <p:sldLayoutId id="2147500508" r:id="rId7"/>
    <p:sldLayoutId id="2147500509" r:id="rId8"/>
    <p:sldLayoutId id="2147500510" r:id="rId9"/>
    <p:sldLayoutId id="2147500511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0000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F712FE-4DB7-4D7B-BA2B-04BECC75A027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531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184" r:id="rId1"/>
    <p:sldLayoutId id="2147501185" r:id="rId2"/>
    <p:sldLayoutId id="2147501186" r:id="rId3"/>
    <p:sldLayoutId id="2147501187" r:id="rId4"/>
    <p:sldLayoutId id="2147501188" r:id="rId5"/>
    <p:sldLayoutId id="2147501189" r:id="rId6"/>
    <p:sldLayoutId id="2147501190" r:id="rId7"/>
    <p:sldLayoutId id="2147501191" r:id="rId8"/>
    <p:sldLayoutId id="2147501192" r:id="rId9"/>
    <p:sldLayoutId id="2147501193" r:id="rId10"/>
    <p:sldLayoutId id="214750119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0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CC">
            <a:alpha val="93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47080" y="465132"/>
            <a:ext cx="9016355" cy="6955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6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見證分</a:t>
            </a:r>
            <a:r>
              <a:rPr kumimoji="0" lang="zh-TW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享</a:t>
            </a:r>
            <a:endParaRPr kumimoji="0" lang="en-US" altLang="zh-TW" sz="66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5400" b="1" noProof="0" dirty="0" smtClean="0">
                <a:solidFill>
                  <a:srgbClr val="002060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Susan Oh </a:t>
            </a:r>
            <a:r>
              <a:rPr lang="zh-TW" altLang="en-US" sz="5400" b="1" noProof="0" dirty="0" smtClean="0">
                <a:solidFill>
                  <a:srgbClr val="002060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lang="zh-TW" altLang="en-US" sz="6000" b="1" noProof="0" dirty="0" smtClean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戴秀貞</a:t>
            </a:r>
            <a:r>
              <a:rPr kumimoji="0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 </a:t>
            </a:r>
            <a:r>
              <a:rPr kumimoji="0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姐</a:t>
            </a:r>
            <a:r>
              <a:rPr kumimoji="0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妹</a:t>
            </a:r>
            <a:endParaRPr kumimoji="0" lang="en-US" altLang="zh-TW" sz="54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5400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西</a:t>
            </a:r>
            <a:r>
              <a:rPr kumimoji="0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區</a:t>
            </a:r>
            <a:r>
              <a:rPr kumimoji="0" lang="zh-TW" altLang="en-US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  </a:t>
            </a:r>
            <a:r>
              <a:rPr lang="zh-TW" altLang="en-US" sz="5400" b="1" noProof="0" dirty="0" smtClean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活</a:t>
            </a:r>
            <a:r>
              <a:rPr lang="zh-TW" altLang="en-US" sz="5400" b="1" noProof="0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泉</a:t>
            </a:r>
            <a:r>
              <a:rPr kumimoji="0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 </a:t>
            </a:r>
            <a:r>
              <a:rPr kumimoji="0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小組</a:t>
            </a:r>
            <a:endParaRPr kumimoji="0" lang="zh-TW" altLang="en-US" sz="5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   </a:t>
            </a:r>
            <a:endParaRPr kumimoji="0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6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7867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1843"/>
            <a:ext cx="9144000" cy="6083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057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0" y="2394105"/>
            <a:ext cx="9144000" cy="227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8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7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7866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2898" y="-66674"/>
            <a:ext cx="11262099" cy="6857999"/>
          </a:xfrm>
          <a:prstGeom prst="rect">
            <a:avLst/>
          </a:prstGeom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lvl="0" algn="ctr" defTabSz="456919" eaLnBrk="1" hangingPunct="1">
              <a:spcBef>
                <a:spcPts val="0"/>
              </a:spcBef>
              <a:buNone/>
              <a:defRPr/>
            </a:pPr>
            <a:r>
              <a:rPr kumimoji="1" lang="zh-TW" altLang="en-US" sz="8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學習與人連結 </a:t>
            </a:r>
            <a:endParaRPr kumimoji="1" lang="en-US" altLang="zh-TW" sz="8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Charis SIL" panose="02000500060000020004" pitchFamily="2" charset="0"/>
              </a:rPr>
              <a:t>Bonding with Others</a:t>
            </a:r>
            <a:endParaRPr kumimoji="1" lang="en-US" altLang="zh-TW" sz="6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Schoolbook" panose="02040604050505020304" pitchFamily="18" charset="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Charis SIL" panose="02000500060000020004" pitchFamily="2" charset="0"/>
              </a:rPr>
              <a:t> </a:t>
            </a:r>
            <a:endParaRPr kumimoji="0" lang="en-US" altLang="zh-TW" sz="1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1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1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波特蘭靈糧堂</a:t>
            </a:r>
            <a:endParaRPr kumimoji="0" lang="en-US" altLang="zh-TW" sz="3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8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October </a:t>
            </a:r>
            <a:r>
              <a:rPr lang="en-US" altLang="zh-TW" sz="2800" b="1" kern="0" dirty="0" smtClean="0">
                <a:solidFill>
                  <a:prstClr val="white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13</a:t>
            </a:r>
            <a:r>
              <a:rPr kumimoji="0" lang="en-US" altLang="zh-TW" sz="28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,  2019</a:t>
            </a:r>
            <a:endParaRPr kumimoji="0" lang="en-US" altLang="zh-TW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golian Baiti" panose="03000500000000000000" pitchFamily="66" charset="0"/>
              <a:ea typeface="新細明體" panose="02020500000000000000" pitchFamily="18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7784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81503" y="791681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8326" y="950107"/>
            <a:ext cx="9111578" cy="59246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各房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靠他</a:t>
            </a:r>
            <a:r>
              <a:rPr kumimoji="1" lang="zh-TW" altLang="en-US" sz="4800" b="1" u="sng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聯絡得合式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，漸漸成為主的聖殿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。你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們也靠他同被建造，成為</a:t>
            </a:r>
            <a:r>
              <a:rPr kumimoji="1"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神藉著聖靈居住的所在。</a:t>
            </a:r>
            <a:r>
              <a:rPr kumimoji="1" lang="zh-TW" altLang="en-US" sz="1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kumimoji="1" lang="en-US" altLang="zh-TW" sz="16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以弗所書 </a:t>
            </a:r>
            <a:r>
              <a:rPr kumimoji="1" lang="en-US" altLang="zh-TW" sz="44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Ephesians 2:21-22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800" b="1" dirty="0" smtClean="0">
              <a:solidFill>
                <a:srgbClr val="FFFFFF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600" b="1" dirty="0" smtClean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in </a:t>
            </a:r>
            <a:r>
              <a:rPr kumimoji="1" lang="en-US" altLang="zh-TW" sz="3600" b="1" dirty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whom the whole building, being fitted together, is growing into a holy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temple </a:t>
            </a:r>
            <a:r>
              <a:rPr kumimoji="1" lang="en-US" altLang="zh-TW" sz="3600" b="1" dirty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in the Lord,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in </a:t>
            </a:r>
            <a:r>
              <a:rPr kumimoji="1" lang="en-US" altLang="zh-TW" sz="3600" b="1" dirty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whom you also are being built together into a dwelling of God in the Spirit.</a:t>
            </a:r>
            <a:endParaRPr kumimoji="1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8937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7181" y="1612744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42970" y="1839479"/>
            <a:ext cx="8950321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54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明白   神的心意</a:t>
            </a:r>
            <a:endParaRPr kumimoji="1" lang="en-US" altLang="zh-TW" sz="5400" b="1" dirty="0" smtClean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1" lang="en-US" altLang="zh-TW" sz="1600" b="1" dirty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5400" b="1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謙</a:t>
            </a:r>
            <a:r>
              <a:rPr kumimoji="1" lang="zh-TW" altLang="en-US" sz="54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卑承認與</a:t>
            </a:r>
            <a:r>
              <a:rPr kumimoji="1" lang="zh-TW" altLang="en-US" sz="5400" b="1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人連結的</a:t>
            </a:r>
            <a:r>
              <a:rPr kumimoji="1" lang="zh-TW" altLang="en-US" sz="54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需要</a:t>
            </a:r>
            <a:endParaRPr kumimoji="1" lang="en-US" altLang="zh-TW" sz="5400" b="1" dirty="0" smtClean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1" lang="en-US" altLang="zh-TW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除去與人連結的障礙</a:t>
            </a:r>
            <a:endParaRPr kumimoji="1" lang="en-US" altLang="zh-TW" sz="5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292" y="484646"/>
            <a:ext cx="91317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zh-TW" altLang="en-US" sz="7200" b="1" dirty="0" smtClean="0">
                <a:solidFill>
                  <a:srgbClr val="FF99CC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靠基督聯</a:t>
            </a:r>
            <a:r>
              <a:rPr lang="zh-TW" altLang="en-US" sz="7200" b="1" dirty="0">
                <a:solidFill>
                  <a:srgbClr val="FF99CC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絡得合式</a:t>
            </a:r>
            <a:endParaRPr kumimoji="0" lang="zh-TW" altLang="en-US" sz="7200" b="1" i="0" u="none" strike="noStrike" kern="1200" cap="none" spc="0" normalizeH="0" baseline="0" noProof="0" dirty="0">
              <a:ln>
                <a:noFill/>
              </a:ln>
              <a:solidFill>
                <a:srgbClr val="FF99CC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5278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7181" y="1612744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42970" y="1839479"/>
            <a:ext cx="8950321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54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過去的傷</a:t>
            </a:r>
            <a:r>
              <a:rPr kumimoji="1" lang="zh-TW" altLang="en-US" sz="5400" b="1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害</a:t>
            </a:r>
            <a:endParaRPr kumimoji="1" lang="en-US" altLang="zh-TW" sz="5400" b="1" dirty="0" smtClean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1" lang="en-US" altLang="zh-TW" b="1" dirty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54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扭曲的思想</a:t>
            </a:r>
            <a:endParaRPr kumimoji="1" lang="en-US" altLang="zh-TW" sz="5400" b="1" dirty="0" smtClean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1" lang="en-US" altLang="zh-TW" b="1" dirty="0" smtClean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心理防衛機制</a:t>
            </a:r>
            <a:endParaRPr kumimoji="1" lang="en-US" altLang="zh-TW" sz="5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1" lang="en-US" altLang="zh-TW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無法與</a:t>
            </a:r>
            <a:r>
              <a:rPr kumimoji="1" lang="zh-TW" altLang="en-US" sz="5400" b="1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人連結的</a:t>
            </a:r>
            <a:r>
              <a:rPr kumimoji="1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症狀</a:t>
            </a:r>
            <a:endParaRPr kumimoji="1" lang="en-US" altLang="zh-TW" sz="5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292" y="484646"/>
            <a:ext cx="91317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zh-TW" altLang="en-US" sz="7200" b="1" dirty="0">
                <a:solidFill>
                  <a:srgbClr val="FF99CC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與人連結的障礙</a:t>
            </a:r>
            <a:endParaRPr kumimoji="0" lang="zh-TW" altLang="en-US" sz="7200" b="1" i="0" u="none" strike="noStrike" kern="1200" cap="none" spc="0" normalizeH="0" baseline="0" noProof="0" dirty="0">
              <a:ln>
                <a:noFill/>
              </a:ln>
              <a:solidFill>
                <a:srgbClr val="FF99CC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1825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7181" y="1612744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42970" y="1839479"/>
            <a:ext cx="8950321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54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無法持久與人相親近</a:t>
            </a:r>
            <a:endParaRPr kumimoji="1" lang="en-US" altLang="zh-TW" sz="5400" b="1" dirty="0" smtClean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1" lang="en-US" altLang="zh-TW" b="1" dirty="0" smtClean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54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貶低愛的價值</a:t>
            </a:r>
            <a:endParaRPr kumimoji="1" lang="en-US" altLang="zh-TW" sz="5400" b="1" dirty="0" smtClean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1" lang="en-US" altLang="zh-TW" b="1" dirty="0" smtClean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54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認為這世界是不可信任的</a:t>
            </a:r>
            <a:endParaRPr kumimoji="1" lang="en-US" altLang="zh-TW" sz="5400" b="1" dirty="0" smtClean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1" lang="en-US" altLang="zh-TW" b="1" dirty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54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需要別人支持幫助復健</a:t>
            </a:r>
            <a:endParaRPr kumimoji="1" lang="en-US" altLang="zh-TW" sz="5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292" y="484646"/>
            <a:ext cx="91317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zh-TW" altLang="en-US" sz="7200" b="1" dirty="0">
                <a:solidFill>
                  <a:srgbClr val="FF99CC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過去的傷害</a:t>
            </a:r>
          </a:p>
        </p:txBody>
      </p:sp>
    </p:spTree>
    <p:extLst>
      <p:ext uri="{BB962C8B-B14F-4D97-AF65-F5344CB8AC3E}">
        <p14:creationId xmlns:p14="http://schemas.microsoft.com/office/powerpoint/2010/main" val="3005108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7181" y="1612744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42970" y="1839479"/>
            <a:ext cx="8950321" cy="35702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過去的傷</a:t>
            </a:r>
            <a:r>
              <a:rPr kumimoji="1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害</a:t>
            </a:r>
            <a:endParaRPr kumimoji="1" lang="en-US" altLang="zh-TW" sz="5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扭曲的思想</a:t>
            </a:r>
            <a:endParaRPr kumimoji="1" lang="en-US" altLang="zh-TW" sz="5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心理防衛機制</a:t>
            </a:r>
            <a:endParaRPr kumimoji="1" lang="en-US" altLang="zh-TW" sz="54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292" y="484646"/>
            <a:ext cx="91317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kumimoji="0" lang="zh-TW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FF99CC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與</a:t>
            </a:r>
            <a:r>
              <a:rPr lang="zh-TW" altLang="en-US" sz="7200" b="1" dirty="0">
                <a:solidFill>
                  <a:srgbClr val="FF99CC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人連結的</a:t>
            </a:r>
            <a:r>
              <a:rPr kumimoji="0" lang="zh-TW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FF99CC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障礙</a:t>
            </a:r>
          </a:p>
        </p:txBody>
      </p:sp>
    </p:spTree>
    <p:extLst>
      <p:ext uri="{BB962C8B-B14F-4D97-AF65-F5344CB8AC3E}">
        <p14:creationId xmlns:p14="http://schemas.microsoft.com/office/powerpoint/2010/main" val="13105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7181" y="1612744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42970" y="1839479"/>
            <a:ext cx="8950321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1" lang="en-US" altLang="zh-TW" b="1" dirty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54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對自己的看法的扭曲</a:t>
            </a:r>
            <a:endParaRPr kumimoji="1" lang="en-US" altLang="zh-TW" sz="5400" b="1" dirty="0" smtClean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b="1" dirty="0" smtClean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54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對別</a:t>
            </a:r>
            <a:r>
              <a:rPr kumimoji="1" lang="zh-TW" altLang="en-US" sz="5400" b="1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人</a:t>
            </a:r>
            <a:r>
              <a:rPr kumimoji="1" lang="zh-TW" altLang="en-US" sz="54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的</a:t>
            </a:r>
            <a:r>
              <a:rPr kumimoji="1" lang="zh-TW" altLang="en-US" sz="5400" b="1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看法的扭</a:t>
            </a:r>
            <a:r>
              <a:rPr kumimoji="1" lang="zh-TW" altLang="en-US" sz="54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曲</a:t>
            </a:r>
            <a:endParaRPr kumimoji="1" lang="en-US" altLang="zh-TW" sz="5400" b="1" dirty="0" smtClean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zh-TW" altLang="en-US" b="1" dirty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54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對</a:t>
            </a:r>
            <a:r>
              <a:rPr kumimoji="1" lang="zh-TW" altLang="en-US" sz="5400" b="1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 </a:t>
            </a:r>
            <a:r>
              <a:rPr kumimoji="1" lang="zh-TW" altLang="en-US" sz="54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  神的</a:t>
            </a:r>
            <a:r>
              <a:rPr kumimoji="1" lang="zh-TW" altLang="en-US" sz="5400" b="1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看法的扭</a:t>
            </a:r>
            <a:r>
              <a:rPr kumimoji="1" lang="zh-TW" altLang="en-US" sz="54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曲</a:t>
            </a:r>
            <a:endParaRPr kumimoji="1" lang="en-US" altLang="zh-TW" sz="5400" b="1" dirty="0" smtClean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b="1" dirty="0" smtClean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85725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5400" b="1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如同用舊版的 </a:t>
            </a:r>
            <a:r>
              <a:rPr kumimoji="1" lang="en-US" altLang="zh-TW" sz="5400" b="1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GPS</a:t>
            </a:r>
            <a:r>
              <a:rPr kumimoji="1" lang="zh-TW" altLang="en-US" sz="5400" b="1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 找路</a:t>
            </a:r>
            <a:endParaRPr kumimoji="1" lang="en-US" altLang="zh-TW" sz="5400" b="1" dirty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endParaRPr kumimoji="1" lang="zh-TW" altLang="en-US" sz="5400" b="1" dirty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292" y="484646"/>
            <a:ext cx="91317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zh-TW" altLang="en-US" sz="7200" b="1" dirty="0">
                <a:solidFill>
                  <a:srgbClr val="FF99CC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扭曲的思想</a:t>
            </a:r>
          </a:p>
        </p:txBody>
      </p:sp>
    </p:spTree>
    <p:extLst>
      <p:ext uri="{BB962C8B-B14F-4D97-AF65-F5344CB8AC3E}">
        <p14:creationId xmlns:p14="http://schemas.microsoft.com/office/powerpoint/2010/main" val="1454698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7181" y="1612744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42970" y="1839479"/>
            <a:ext cx="8950321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54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父母與環境從小的灌輸</a:t>
            </a:r>
            <a:endParaRPr kumimoji="1" lang="en-US" altLang="zh-TW" sz="5400" b="1" dirty="0" smtClean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1" lang="en-US" altLang="zh-TW" b="1" dirty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54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我不可愛、不配獲得愛</a:t>
            </a:r>
            <a:endParaRPr kumimoji="1" lang="en-US" altLang="zh-TW" sz="5400" b="1" dirty="0" smtClean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b="1" dirty="0" smtClean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54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我的罪比別人更壞</a:t>
            </a:r>
            <a:endParaRPr kumimoji="1" lang="en-US" altLang="zh-TW" sz="5400" b="1" dirty="0" smtClean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b="1" dirty="0" smtClean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54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沒有人能負擔起我的需要</a:t>
            </a:r>
            <a:endParaRPr kumimoji="1" lang="en-US" altLang="zh-TW" sz="5400" b="1" dirty="0" smtClean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292" y="484646"/>
            <a:ext cx="91317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zh-TW" altLang="en-US" sz="7200" b="1" dirty="0">
                <a:solidFill>
                  <a:srgbClr val="FF99CC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對自己的看法的扭曲</a:t>
            </a:r>
          </a:p>
        </p:txBody>
      </p:sp>
    </p:spTree>
    <p:extLst>
      <p:ext uri="{BB962C8B-B14F-4D97-AF65-F5344CB8AC3E}">
        <p14:creationId xmlns:p14="http://schemas.microsoft.com/office/powerpoint/2010/main" val="1759393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7181" y="1612744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42970" y="1839479"/>
            <a:ext cx="8950321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54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沒有人真的靠得住</a:t>
            </a:r>
            <a:endParaRPr kumimoji="1" lang="en-US" altLang="zh-TW" sz="5400" b="1" dirty="0" smtClean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1" lang="en-US" altLang="zh-TW" b="1" dirty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54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人遲早總是會離開</a:t>
            </a:r>
            <a:r>
              <a:rPr kumimoji="1" lang="zh-TW" altLang="en-US" sz="5400" b="1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我</a:t>
            </a:r>
            <a:endParaRPr kumimoji="1" lang="en-US" altLang="zh-TW" sz="5400" b="1" dirty="0" smtClean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b="1" dirty="0" smtClean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54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人會在背後批評論斷我</a:t>
            </a:r>
            <a:endParaRPr kumimoji="1" lang="en-US" altLang="zh-TW" sz="5400" b="1" dirty="0" smtClean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endParaRPr kumimoji="1" lang="zh-TW" altLang="en-US" b="1" dirty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54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人會試圖操控出賣我</a:t>
            </a:r>
            <a:endParaRPr kumimoji="1" lang="zh-TW" altLang="en-US" sz="5400" b="1" dirty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292" y="484646"/>
            <a:ext cx="91317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zh-TW" altLang="en-US" sz="7200" b="1" dirty="0">
                <a:solidFill>
                  <a:srgbClr val="FF99CC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對別人的看法的扭曲</a:t>
            </a:r>
          </a:p>
        </p:txBody>
      </p:sp>
    </p:spTree>
    <p:extLst>
      <p:ext uri="{BB962C8B-B14F-4D97-AF65-F5344CB8AC3E}">
        <p14:creationId xmlns:p14="http://schemas.microsoft.com/office/powerpoint/2010/main" val="2462338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7181" y="1612744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42970" y="1839479"/>
            <a:ext cx="8950321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54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神並不是真的愛我</a:t>
            </a:r>
            <a:endParaRPr kumimoji="1" lang="en-US" altLang="zh-TW" sz="5400" b="1" dirty="0" smtClean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1" lang="en-US" altLang="zh-TW" b="1" dirty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5400" b="1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神不是真</a:t>
            </a:r>
            <a:r>
              <a:rPr kumimoji="1" lang="zh-TW" altLang="en-US" sz="54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的關心我的感</a:t>
            </a:r>
            <a:r>
              <a:rPr kumimoji="1" lang="zh-TW" altLang="en-US" sz="5400" b="1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覺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b="1" dirty="0" smtClean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54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神常向我發怒、不聽禱</a:t>
            </a:r>
            <a:r>
              <a:rPr kumimoji="1" lang="zh-TW" altLang="en-US" sz="5400" b="1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告</a:t>
            </a:r>
            <a:endParaRPr kumimoji="1" lang="en-US" altLang="zh-TW" sz="5400" b="1" dirty="0" smtClean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zh-TW" altLang="en-US" b="1" dirty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54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神不會原諒</a:t>
            </a:r>
            <a:r>
              <a:rPr kumimoji="1" lang="zh-TW" altLang="en-US" sz="5400" b="1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我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292" y="484646"/>
            <a:ext cx="91317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zh-TW" altLang="en-US" sz="7200" b="1" dirty="0">
                <a:solidFill>
                  <a:srgbClr val="FF99CC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對   神的看法的扭曲</a:t>
            </a:r>
          </a:p>
        </p:txBody>
      </p:sp>
    </p:spTree>
    <p:extLst>
      <p:ext uri="{BB962C8B-B14F-4D97-AF65-F5344CB8AC3E}">
        <p14:creationId xmlns:p14="http://schemas.microsoft.com/office/powerpoint/2010/main" val="4256376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7181" y="1612744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42970" y="1839479"/>
            <a:ext cx="8950321" cy="35702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過去的傷</a:t>
            </a:r>
            <a:r>
              <a:rPr kumimoji="1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害</a:t>
            </a:r>
            <a:endParaRPr kumimoji="1" lang="en-US" altLang="zh-TW" sz="5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扭曲的思想</a:t>
            </a:r>
            <a:endParaRPr kumimoji="1" lang="en-US" altLang="zh-TW" sz="5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心理防衛機制</a:t>
            </a:r>
            <a:endParaRPr kumimoji="1" lang="en-US" altLang="zh-TW" sz="54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292" y="484646"/>
            <a:ext cx="91317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kumimoji="0" lang="zh-TW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FF99CC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與</a:t>
            </a:r>
            <a:r>
              <a:rPr lang="zh-TW" altLang="en-US" sz="7200" b="1" dirty="0">
                <a:solidFill>
                  <a:srgbClr val="FF99CC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人連結的</a:t>
            </a:r>
            <a:r>
              <a:rPr kumimoji="0" lang="zh-TW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FF99CC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障礙</a:t>
            </a:r>
          </a:p>
        </p:txBody>
      </p:sp>
    </p:spTree>
    <p:extLst>
      <p:ext uri="{BB962C8B-B14F-4D97-AF65-F5344CB8AC3E}">
        <p14:creationId xmlns:p14="http://schemas.microsoft.com/office/powerpoint/2010/main" val="3258462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225519" y="1813878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0423" y="1972982"/>
            <a:ext cx="9055380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44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不讓任何人在情感上接近你</a:t>
            </a:r>
            <a:endParaRPr kumimoji="1" lang="en-US" altLang="zh-TW" sz="4400" b="1" dirty="0" smtClean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1" lang="en-US" altLang="zh-TW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44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不將你真正的感覺告訴</a:t>
            </a:r>
            <a:r>
              <a:rPr kumimoji="1" lang="zh-TW" altLang="en-US" sz="4400" b="1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人</a:t>
            </a:r>
            <a:endParaRPr kumimoji="1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1" lang="en-US" altLang="zh-TW" sz="1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必要時可以說謊以保持和諧</a:t>
            </a:r>
            <a:endParaRPr kumimoji="1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1" lang="en-US" altLang="zh-TW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44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應當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努力使外面看起來很好</a:t>
            </a:r>
            <a:endParaRPr kumimoji="1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1" lang="en-US" altLang="zh-TW" sz="1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4400" b="1" noProof="0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以沉溺事物取代自己真正的需</a:t>
            </a:r>
            <a:r>
              <a:rPr kumimoji="1" lang="zh-TW" altLang="en-US" sz="4400" b="1" noProof="0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要</a:t>
            </a:r>
            <a:endParaRPr kumimoji="1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8589" y="613549"/>
            <a:ext cx="91243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zh-TW" altLang="en-US" sz="6000" b="1" noProof="0" dirty="0" smtClean="0">
                <a:solidFill>
                  <a:srgbClr val="FF99CC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   </a:t>
            </a:r>
            <a:r>
              <a:rPr lang="zh-TW" altLang="en-US" sz="7200" b="1" dirty="0">
                <a:solidFill>
                  <a:srgbClr val="FF99CC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心理防衛機制</a:t>
            </a:r>
          </a:p>
        </p:txBody>
      </p:sp>
    </p:spTree>
    <p:extLst>
      <p:ext uri="{BB962C8B-B14F-4D97-AF65-F5344CB8AC3E}">
        <p14:creationId xmlns:p14="http://schemas.microsoft.com/office/powerpoint/2010/main" val="1842504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7181" y="1612744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6396" y="1839479"/>
            <a:ext cx="9036896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謙</a:t>
            </a:r>
            <a:r>
              <a:rPr kumimoji="1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卑承認與</a:t>
            </a:r>
            <a:r>
              <a:rPr kumimoji="1" lang="zh-TW" altLang="en-US" sz="5400" b="1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人連結的</a:t>
            </a:r>
            <a:r>
              <a:rPr kumimoji="1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需要</a:t>
            </a:r>
            <a:endParaRPr kumimoji="1" lang="en-US" altLang="zh-TW" sz="5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1" lang="en-US" altLang="zh-TW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5400" b="1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察</a:t>
            </a:r>
            <a:r>
              <a:rPr kumimoji="1" lang="zh-TW" altLang="en-US" sz="54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驗根深蒂固的錯誤思想</a:t>
            </a:r>
            <a:endParaRPr kumimoji="1" lang="en-US" altLang="zh-TW" sz="5400" b="1" dirty="0" smtClean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1" lang="en-US" altLang="zh-TW" b="1" dirty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54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敞開心接受愛和關係邀請</a:t>
            </a:r>
            <a:endParaRPr kumimoji="1" lang="en-US" altLang="zh-TW" sz="5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依靠聖靈帶來醫治和改變</a:t>
            </a:r>
            <a:endParaRPr kumimoji="1" lang="en-US" altLang="zh-TW" sz="5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1" lang="en-US" altLang="zh-TW" sz="5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292" y="484646"/>
            <a:ext cx="91317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zh-TW" altLang="en-US" sz="7200" b="1" dirty="0">
                <a:solidFill>
                  <a:srgbClr val="FF99CC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恢</a:t>
            </a:r>
            <a:r>
              <a:rPr lang="zh-TW" altLang="en-US" sz="7200" b="1" dirty="0" smtClean="0">
                <a:solidFill>
                  <a:srgbClr val="FF99CC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復與</a:t>
            </a:r>
            <a:r>
              <a:rPr lang="zh-TW" altLang="en-US" sz="7200" b="1" dirty="0">
                <a:solidFill>
                  <a:srgbClr val="FF99CC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人連</a:t>
            </a:r>
            <a:r>
              <a:rPr lang="zh-TW" altLang="en-US" sz="7200" b="1" dirty="0" smtClean="0">
                <a:solidFill>
                  <a:srgbClr val="FF99CC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結</a:t>
            </a:r>
            <a:endParaRPr lang="zh-TW" altLang="en-US" sz="7200" b="1" dirty="0">
              <a:solidFill>
                <a:srgbClr val="FF99CC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98131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81503" y="791681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0282" y="1016984"/>
            <a:ext cx="9071296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若一個肢體受苦，所有的肢體就一同受苦；若一個肢體得榮耀，所有的肢體就一同快樂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。你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們就是基督的身子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並且各自作肢體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哥林多前書</a:t>
            </a:r>
            <a:r>
              <a:rPr kumimoji="1" lang="zh-TW" altLang="en-US" sz="28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44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1 Cor. 12:26-27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800" b="1" dirty="0" smtClean="0">
              <a:solidFill>
                <a:srgbClr val="FFFFFF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2800" b="1" i="1" dirty="0">
                <a:solidFill>
                  <a:srgbClr val="FFFFFF"/>
                </a:solidFill>
                <a:latin typeface="Century" panose="02040604050505020304" pitchFamily="18" charset="0"/>
                <a:ea typeface="Charis SIL" panose="02000500060000020004" pitchFamily="2" charset="0"/>
                <a:cs typeface="Charis SIL" panose="02000500060000020004" pitchFamily="2" charset="0"/>
              </a:rPr>
              <a:t>27 </a:t>
            </a:r>
            <a:r>
              <a:rPr kumimoji="1" lang="en-US" altLang="zh-TW" sz="2400" b="1" i="1" dirty="0" smtClean="0">
                <a:solidFill>
                  <a:srgbClr val="FFFFFF"/>
                </a:solidFill>
                <a:latin typeface="Century" panose="02040604050505020304" pitchFamily="18" charset="0"/>
                <a:ea typeface="Charis SIL" panose="02000500060000020004" pitchFamily="2" charset="0"/>
                <a:cs typeface="Charis SIL" panose="02000500060000020004" pitchFamily="2" charset="0"/>
              </a:rPr>
              <a:t>  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Charis SIL" panose="02000500060000020004" pitchFamily="2" charset="0"/>
                <a:cs typeface="Charis SIL" panose="02000500060000020004" pitchFamily="2" charset="0"/>
              </a:rPr>
              <a:t>Now </a:t>
            </a:r>
            <a:r>
              <a:rPr kumimoji="1" lang="en-US" altLang="zh-TW" sz="4000" b="1" dirty="0">
                <a:solidFill>
                  <a:srgbClr val="FFFFFF"/>
                </a:solidFill>
                <a:latin typeface="Century" panose="02040604050505020304" pitchFamily="18" charset="0"/>
                <a:ea typeface="Charis SIL" panose="02000500060000020004" pitchFamily="2" charset="0"/>
                <a:cs typeface="Charis SIL" panose="02000500060000020004" pitchFamily="2" charset="0"/>
              </a:rPr>
              <a:t>you are the body of Christ, and each one of you is a part of it.</a:t>
            </a:r>
            <a:endParaRPr kumimoji="1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7903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81503" y="791681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2226" y="900167"/>
            <a:ext cx="9111774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神啊，求你鑒察我，知道我的心思，試煉我，知道我的意念， 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看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在我裡面有甚麼惡行沒有，引導我走永生的道路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kumimoji="1" lang="en-US" altLang="zh-TW" sz="48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詩篇 </a:t>
            </a:r>
            <a:r>
              <a:rPr kumimoji="1" lang="en-US" altLang="zh-TW" sz="44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Psalm 139:23-24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kumimoji="1" lang="en-US" altLang="zh-TW" sz="800" b="1" dirty="0" smtClean="0">
              <a:solidFill>
                <a:srgbClr val="FFFFFF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Charis SIL" panose="02000500060000020004" pitchFamily="2" charset="0"/>
                <a:cs typeface="Charis SIL" panose="02000500060000020004" pitchFamily="2" charset="0"/>
              </a:rPr>
              <a:t>Search </a:t>
            </a:r>
            <a:r>
              <a:rPr kumimoji="1"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Charis SIL" panose="02000500060000020004" pitchFamily="2" charset="0"/>
                <a:cs typeface="Charis SIL" panose="02000500060000020004" pitchFamily="2" charset="0"/>
              </a:rPr>
              <a:t>me, God, and know my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Charis SIL" panose="02000500060000020004" pitchFamily="2" charset="0"/>
                <a:cs typeface="Charis SIL" panose="02000500060000020004" pitchFamily="2" charset="0"/>
              </a:rPr>
              <a:t>heart; test </a:t>
            </a:r>
            <a:r>
              <a:rPr kumimoji="1"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Charis SIL" panose="02000500060000020004" pitchFamily="2" charset="0"/>
                <a:cs typeface="Charis SIL" panose="02000500060000020004" pitchFamily="2" charset="0"/>
              </a:rPr>
              <a:t>me and know my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Charis SIL" panose="02000500060000020004" pitchFamily="2" charset="0"/>
                <a:cs typeface="Charis SIL" panose="02000500060000020004" pitchFamily="2" charset="0"/>
              </a:rPr>
              <a:t>anxious thoughts. See </a:t>
            </a:r>
            <a:r>
              <a:rPr kumimoji="1"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Charis SIL" panose="02000500060000020004" pitchFamily="2" charset="0"/>
                <a:cs typeface="Charis SIL" panose="02000500060000020004" pitchFamily="2" charset="0"/>
              </a:rPr>
              <a:t>if there is any offensive way in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Charis SIL" panose="02000500060000020004" pitchFamily="2" charset="0"/>
                <a:cs typeface="Charis SIL" panose="02000500060000020004" pitchFamily="2" charset="0"/>
              </a:rPr>
              <a:t>me, and </a:t>
            </a:r>
            <a:r>
              <a:rPr kumimoji="1"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Charis SIL" panose="02000500060000020004" pitchFamily="2" charset="0"/>
                <a:cs typeface="Charis SIL" panose="02000500060000020004" pitchFamily="2" charset="0"/>
              </a:rPr>
              <a:t>lead me in the way everlasting.</a:t>
            </a:r>
            <a:endParaRPr kumimoji="1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4653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96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97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_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_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1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28826</TotalTime>
  <Words>624</Words>
  <Application>Microsoft Office PowerPoint</Application>
  <PresentationFormat>On-screen Show (4:3)</PresentationFormat>
  <Paragraphs>171</Paragraphs>
  <Slides>18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19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18</vt:i4>
      </vt:variant>
    </vt:vector>
  </HeadingPairs>
  <TitlesOfParts>
    <vt:vector size="47" baseType="lpstr">
      <vt:lpstr>Arial Unicode MS</vt:lpstr>
      <vt:lpstr>DFKai-SB</vt:lpstr>
      <vt:lpstr>DFKai-SB</vt:lpstr>
      <vt:lpstr>Microsoft YaHei</vt:lpstr>
      <vt:lpstr>新細明體</vt:lpstr>
      <vt:lpstr>宋体</vt:lpstr>
      <vt:lpstr>Yu Gothic UI</vt:lpstr>
      <vt:lpstr>Yu Gothic UI Semibold</vt:lpstr>
      <vt:lpstr>Arial</vt:lpstr>
      <vt:lpstr>Arial Narrow</vt:lpstr>
      <vt:lpstr>Calibri</vt:lpstr>
      <vt:lpstr>Cambria</vt:lpstr>
      <vt:lpstr>Century</vt:lpstr>
      <vt:lpstr>Century Schoolbook</vt:lpstr>
      <vt:lpstr>Charis SIL</vt:lpstr>
      <vt:lpstr>Franklin Gothic Medium</vt:lpstr>
      <vt:lpstr>Mongolian Baiti</vt:lpstr>
      <vt:lpstr>Times New Roman</vt:lpstr>
      <vt:lpstr>Wingdings</vt:lpstr>
      <vt:lpstr>Template</vt:lpstr>
      <vt:lpstr>默认设计模板</vt:lpstr>
      <vt:lpstr>96_新詩選</vt:lpstr>
      <vt:lpstr>97_新詩選</vt:lpstr>
      <vt:lpstr>14_Default Design</vt:lpstr>
      <vt:lpstr>新會堂新格式範例(中英文)晨禱</vt:lpstr>
      <vt:lpstr>新會堂新格式範例</vt:lpstr>
      <vt:lpstr>1_新會堂新格式範例(中英文)晨禱</vt:lpstr>
      <vt:lpstr>1_新會堂新格式範例</vt:lpstr>
      <vt:lpstr>1_預設簡報設計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He5778Lord</cp:lastModifiedBy>
  <cp:revision>2350</cp:revision>
  <dcterms:created xsi:type="dcterms:W3CDTF">2014-11-02T05:55:36Z</dcterms:created>
  <dcterms:modified xsi:type="dcterms:W3CDTF">2019-10-14T05:59:28Z</dcterms:modified>
</cp:coreProperties>
</file>