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0"/>
  </p:notesMasterIdLst>
  <p:sldIdLst>
    <p:sldId id="9623" r:id="rId11"/>
    <p:sldId id="9888" r:id="rId12"/>
    <p:sldId id="9863" r:id="rId13"/>
    <p:sldId id="9924" r:id="rId14"/>
    <p:sldId id="9932" r:id="rId15"/>
    <p:sldId id="9937" r:id="rId16"/>
    <p:sldId id="9925" r:id="rId17"/>
    <p:sldId id="9933" r:id="rId18"/>
    <p:sldId id="9926" r:id="rId19"/>
    <p:sldId id="9927" r:id="rId20"/>
    <p:sldId id="9929" r:id="rId21"/>
    <p:sldId id="9936" r:id="rId22"/>
    <p:sldId id="9931" r:id="rId23"/>
    <p:sldId id="9938" r:id="rId24"/>
    <p:sldId id="9935" r:id="rId25"/>
    <p:sldId id="9939" r:id="rId26"/>
    <p:sldId id="9940" r:id="rId27"/>
    <p:sldId id="9905" r:id="rId28"/>
    <p:sldId id="9906" r:id="rId29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99CC"/>
    <a:srgbClr val="FFFF99"/>
    <a:srgbClr val="FFCCCC"/>
    <a:srgbClr val="FFCCFF"/>
    <a:srgbClr val="CCFFCC"/>
    <a:srgbClr val="FFFF66"/>
    <a:srgbClr val="FFCC99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259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803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447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42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10/28/2019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10/28/2019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建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立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使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徒性教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會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Building</a:t>
            </a:r>
            <a:r>
              <a:rPr kumimoji="1" lang="en-US" altLang="zh-TW" sz="44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 An Apostolic Church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</a:t>
            </a:r>
            <a:r>
              <a:rPr lang="en-US" altLang="zh-TW" sz="28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26" y="950107"/>
            <a:ext cx="911157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他所賜的，有使徒，有先知，有傳福音的，有牧師和教師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，為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要成全聖徒，各盡其職，建立基督的身體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Eph. 4:11-12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So Christ himself gave the apostles, the prophets, the evangelists, the pastors and teachers,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to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equip his people for works of service, so that the body of Christ may be built up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93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620" y="950107"/>
            <a:ext cx="90412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並且被建造在使徒和先知的根基上，有基督耶穌自己為房角石，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2:20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built on the foundation of the apostles and prophets, with Christ Jesus himself as the chief cornerstone.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80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0" y="1988523"/>
            <a:ext cx="89503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牧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養性的</a:t>
            </a: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教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會 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(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傳統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)</a:t>
            </a:r>
            <a:endParaRPr kumimoji="1" lang="zh-TW" altLang="en-US" sz="66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使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徒</a:t>
            </a: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性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</a:t>
            </a:r>
            <a:r>
              <a:rPr kumimoji="1" lang="zh-TW" altLang="en-US" sz="66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教會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兩種不同體制的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教會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2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1414" y="568890"/>
            <a:ext cx="9048981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“Second Apostolic Age”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第二使徒時代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」</a:t>
            </a:r>
            <a:endParaRPr kumimoji="1" lang="en-US" altLang="zh-TW" sz="6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i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  </a:t>
            </a:r>
            <a:r>
              <a:rPr kumimoji="1" lang="en-US" altLang="zh-TW" sz="4800" b="1" i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The Reformation Manifesto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6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kumimoji="1" lang="en-US" altLang="zh-TW" sz="66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	</a:t>
            </a:r>
            <a:r>
              <a:rPr kumimoji="1" lang="zh-TW" altLang="en-US" sz="4800" b="1" i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─ </a:t>
            </a:r>
            <a:r>
              <a:rPr kumimoji="1" lang="en-US" altLang="zh-TW" sz="4800" b="1" i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Cindy Jacobs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algn="ctr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60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使徒</a:t>
            </a:r>
            <a:r>
              <a:rPr kumimoji="1" lang="zh-TW" altLang="en-US" sz="60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性</a:t>
            </a:r>
            <a:r>
              <a:rPr kumimoji="1" lang="zh-TW" altLang="en-US" sz="60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</a:t>
            </a:r>
            <a:r>
              <a:rPr kumimoji="1" lang="zh-TW" altLang="en-US" sz="60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教會</a:t>
            </a:r>
          </a:p>
        </p:txBody>
      </p:sp>
    </p:spTree>
    <p:extLst>
      <p:ext uri="{BB962C8B-B14F-4D97-AF65-F5344CB8AC3E}">
        <p14:creationId xmlns:p14="http://schemas.microsoft.com/office/powerpoint/2010/main" val="14104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123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232081"/>
            <a:ext cx="911157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在耶路撒冷，靠近羊門有一個池子，希伯來話叫作畢士大，旁邊有五個廊子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；裡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面躺著瞎眼的、瘸腿的、血氣枯乾的許多病人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。等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候水動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為有天使按時下池子攪動那水，水動之後，誰先下去，無論害甚麼病就痊癒了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5:2-4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8680" y="67454"/>
            <a:ext cx="79959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牧養性的教會</a:t>
            </a:r>
          </a:p>
        </p:txBody>
      </p:sp>
    </p:spTree>
    <p:extLst>
      <p:ext uri="{BB962C8B-B14F-4D97-AF65-F5344CB8AC3E}">
        <p14:creationId xmlns:p14="http://schemas.microsoft.com/office/powerpoint/2010/main" val="312729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310" y="1839479"/>
            <a:ext cx="9048981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畢士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大池的理念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(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約翰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5:2-4)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「憐憫之家」 招聚人領受祝福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快樂安康─教會容易自我中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心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noProof="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無法有效轉化影響社區和城市</a:t>
            </a:r>
            <a:endParaRPr kumimoji="1" lang="en-US" altLang="zh-TW" sz="48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4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教</a:t>
            </a:r>
            <a:r>
              <a:rPr kumimoji="1" lang="zh-TW" altLang="en-US" sz="4800" b="1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會容易被邊緣</a:t>
            </a:r>
            <a:r>
              <a:rPr kumimoji="1" lang="zh-TW" altLang="en-US" sz="48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化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牧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養性的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教會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91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47647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675181"/>
            <a:ext cx="911157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他帶我回到殿門，見殿的門檻下有水往東流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出。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這水從檻下，由殿的右邊，在祭壇的南邊往下流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帶我出北門，又領我從外邊轉到朝東的外門，見水從右邊流出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Ezekiel 47:1-2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475327" y="322312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使徒性的教會</a:t>
            </a:r>
          </a:p>
        </p:txBody>
      </p:sp>
    </p:spTree>
    <p:extLst>
      <p:ext uri="{BB962C8B-B14F-4D97-AF65-F5344CB8AC3E}">
        <p14:creationId xmlns:p14="http://schemas.microsoft.com/office/powerpoint/2010/main" val="345969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26" y="950107"/>
            <a:ext cx="911157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他手拿準繩往東出去的時候，量了一千肘，使我蹚過水，水到踝子骨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又量了一千肘，使我蹚過水，水就到膝；再量了一千肘，使我蹚過水，水便到腰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；又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量了一千肘，水便成了河，使我不能蹚過。因為水勢漲起，成為可洑的水，不可蹚的河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結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47:3-5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897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26" y="950107"/>
            <a:ext cx="911157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他對我說：「這水往東方流去，必下到亞拉巴，直到海。所發出來的水必流入鹽海，使水變甜（原文是得醫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治）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河水所到之處，凡滋生的動物都必生活，並且因這流來的水必有極多的魚，海水也變甜了。這河水所到之處，百物都必生活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結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Eze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47:8-9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1328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26" y="950107"/>
            <a:ext cx="894840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在河這邊與那邊的岸上必生長各類的樹木；其果可作食物，葉子不枯乾，果子不斷絕。每月必結新果子，因為這水是從聖所流出來的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樹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上的果子必作食物，葉子乃為治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病。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 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Ezekiel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47:12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3428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7181" y="161274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624" y="1687354"/>
            <a:ext cx="902096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聖殿流出的江河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的異象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聖靈的江河、無牆的教會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建造在使徒和先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知根基上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釋放屬天的文化和藍圖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所到之處帶來醫治和轉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化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48464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使徒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性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的教會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14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26" y="950107"/>
            <a:ext cx="911157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所以，你們禱告要這樣說：我們在天上的父：願人都尊你的名為聖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kumimoji="1" lang="zh-TW" altLang="en-US" sz="48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你的國降臨；願你的旨意行在地上，如同行在天上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們日用的飲食，今日賜給我們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1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6:9-11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Your </a:t>
            </a:r>
            <a:r>
              <a:rPr kumimoji="1" lang="en-US" altLang="zh-TW" sz="3600" b="1" dirty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kingdom </a:t>
            </a:r>
            <a:r>
              <a:rPr kumimoji="1" lang="en-US" altLang="zh-TW" sz="3600" b="1" dirty="0" smtClean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come. Your </a:t>
            </a:r>
            <a:r>
              <a:rPr kumimoji="1" lang="en-US" altLang="zh-TW" sz="3600" b="1" dirty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will be done,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On earth as it is in heaven.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01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5109" y="121501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87244"/>
            <a:ext cx="911157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找不著他們，就把耶孫和幾個弟兄拉到地方官那裡，喊叫說：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kumimoji="1" lang="zh-TW" altLang="en-US" sz="48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那攪亂天下的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也到這裡來了，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孫收留他們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些人都違背凱撒的命令，說另有一個王耶穌。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17:6-7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“These men who have </a:t>
            </a:r>
            <a:r>
              <a:rPr kumimoji="1" lang="en-US" altLang="zh-TW" sz="3600" b="1" u="sng" dirty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caused trouble all over the world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have now come here,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8146" y="159146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重新定義「屬靈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15366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984" y="322728"/>
            <a:ext cx="5497049" cy="1189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289" y="252402"/>
            <a:ext cx="9237399" cy="66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0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8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一道江河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52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一道江河</a:t>
            </a: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29061</TotalTime>
  <Words>1066</Words>
  <Application>Microsoft Office PowerPoint</Application>
  <PresentationFormat>On-screen Show (4:3)</PresentationFormat>
  <Paragraphs>114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19</vt:i4>
      </vt:variant>
    </vt:vector>
  </HeadingPairs>
  <TitlesOfParts>
    <vt:vector size="48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2381</cp:revision>
  <dcterms:created xsi:type="dcterms:W3CDTF">2014-11-02T05:55:36Z</dcterms:created>
  <dcterms:modified xsi:type="dcterms:W3CDTF">2019-10-29T00:31:53Z</dcterms:modified>
</cp:coreProperties>
</file>