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95" r:id="rId10"/>
    <p:sldMasterId id="2147501207" r:id="rId11"/>
    <p:sldMasterId id="2147501267" r:id="rId12"/>
  </p:sldMasterIdLst>
  <p:notesMasterIdLst>
    <p:notesMasterId r:id="rId31"/>
  </p:notesMasterIdLst>
  <p:sldIdLst>
    <p:sldId id="9984" r:id="rId13"/>
    <p:sldId id="10045" r:id="rId14"/>
    <p:sldId id="10069" r:id="rId15"/>
    <p:sldId id="10047" r:id="rId16"/>
    <p:sldId id="10048" r:id="rId17"/>
    <p:sldId id="10049" r:id="rId18"/>
    <p:sldId id="10050" r:id="rId19"/>
    <p:sldId id="10036" r:id="rId20"/>
    <p:sldId id="10037" r:id="rId21"/>
    <p:sldId id="10038" r:id="rId22"/>
    <p:sldId id="10039" r:id="rId23"/>
    <p:sldId id="10040" r:id="rId24"/>
    <p:sldId id="10041" r:id="rId25"/>
    <p:sldId id="10042" r:id="rId26"/>
    <p:sldId id="10043" r:id="rId27"/>
    <p:sldId id="10044" r:id="rId28"/>
    <p:sldId id="10034" r:id="rId29"/>
    <p:sldId id="10035" r:id="rId30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05D5"/>
    <a:srgbClr val="F7D5F5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1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10/28/2019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2C30-2C29-44BE-A9F0-2D6810D48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7B54C-727C-4EE8-8706-2A5CE0ACF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019DE-6595-484F-8F34-74C29A031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B1519-9F6B-449A-BB3D-62D6F674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7D25A-8B2B-4626-B0AD-DE8217F3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070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0ED-7B8F-4D4A-B21B-86F01604E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AFFCE-F5BD-45BB-AC66-8B3B03DFC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379BA-549B-47CE-B5C5-C436865F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B3F49-24D4-4150-B69D-A0C374BB0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479CB-C3B3-49BD-B423-07EEDF80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5519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4671A-332E-40DE-8EA0-A26ED7B5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B0337-B586-4F9F-8165-0ABBE3673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15C2C-A435-419D-A8EA-2BC3433B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84C9A-89BE-4686-A0F5-78BF1AF08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3C83D-1566-4383-B8F0-38ECFE2F8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657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89557-8CE3-4195-AF3D-26F44BFC3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02B8C-EE14-4A50-8E9C-895E3904D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13A9F-7174-4B39-A71B-D8A1A7126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23A8C-025B-402D-8200-951EFAF1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9E07D-7F59-4871-BEA8-A7EF06D54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2FDC3-B2C4-4EC8-9057-2FE87B63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325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EBC2-A5FE-4FC7-9877-E96AC94A6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EDB43-F24E-48F3-89E8-8EDF8E819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D07A06-A8B5-499E-9798-92F9E1C87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F86C96-5E8D-41E4-B264-D462A2E72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343680-082E-4519-ACEA-7D0061B0C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C90C7D-E0C1-4C4C-852E-07E6649D2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37C16B-A302-411F-A335-984D19F8A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292208-542E-4ECA-AF95-A2DFE2ADB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2548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3003-A4F2-416F-82E7-156D712E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BF31C5-6C5C-4D6C-9B1A-26C69AE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FED22E-ED1B-4C5F-9F88-41118E22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FFB97-B8CB-40F0-8F44-2647C730C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8169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08AB5-5A89-4E40-95B9-1BC6F7464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04759-EC41-4662-918E-3428B2D4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69114-955E-4488-BB75-7E094E02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480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760BA-CCFE-4034-B5AB-ABCD5F38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1DFB-2035-4C0F-8980-D6CE32E6E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BFB2D-A3DC-4F68-9303-9AD9684F4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3AC1F-0816-4704-BB94-E7C736631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0F0FAB-4D1D-4876-99D8-48598BAF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A513B-3EC2-4200-9256-F68A5288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87425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29CD3-51FD-44BA-85FB-397F8252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8366A5-4174-400C-898A-E1129B4C1A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F5332-CC6A-4CC4-9591-216005665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830B2-1434-48E3-BC31-0D43B66D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D4DA4-28CE-44F0-A840-FC8D90DF7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49086-FFBD-4444-809A-4FEDB527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44202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0FBC-31DA-4934-9157-40BC6BFF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DB2DE-2B99-4BE1-A41B-853059847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7F80F-8C2E-479D-914B-E5EDD9642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EA0FF-84A0-4283-8FB6-F93504A10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DB824-5056-47CA-8370-B547DD2D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2020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F0934A-10BE-4B76-9736-5881702DAA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315F9F-24DF-4410-8D37-A1EE2E3ED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10A99-0A34-4470-B351-8A905D0F9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AD956-15AB-4206-AABA-B34BD877B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50064-9D55-4705-BD6A-EE9E4C75C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9437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2C30-2C29-44BE-A9F0-2D6810D48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7B54C-727C-4EE8-8706-2A5CE0ACF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019DE-6595-484F-8F34-74C29A031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B1519-9F6B-449A-BB3D-62D6F674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7D25A-8B2B-4626-B0AD-DE8217F3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1351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0ED-7B8F-4D4A-B21B-86F01604E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AFFCE-F5BD-45BB-AC66-8B3B03DFC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379BA-549B-47CE-B5C5-C436865F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B3F49-24D4-4150-B69D-A0C374BB0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479CB-C3B3-49BD-B423-07EEDF80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28658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4671A-332E-40DE-8EA0-A26ED7B5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B0337-B586-4F9F-8165-0ABBE3673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15C2C-A435-419D-A8EA-2BC3433B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84C9A-89BE-4686-A0F5-78BF1AF08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3C83D-1566-4383-B8F0-38ECFE2F8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23643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89557-8CE3-4195-AF3D-26F44BFC3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02B8C-EE14-4A50-8E9C-895E3904D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13A9F-7174-4B39-A71B-D8A1A7126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23A8C-025B-402D-8200-951EFAF1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9E07D-7F59-4871-BEA8-A7EF06D54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2FDC3-B2C4-4EC8-9057-2FE87B63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24588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EBC2-A5FE-4FC7-9877-E96AC94A6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EDB43-F24E-48F3-89E8-8EDF8E819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D07A06-A8B5-499E-9798-92F9E1C87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F86C96-5E8D-41E4-B264-D462A2E72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343680-082E-4519-ACEA-7D0061B0C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C90C7D-E0C1-4C4C-852E-07E6649D2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37C16B-A302-411F-A335-984D19F8A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292208-542E-4ECA-AF95-A2DFE2ADB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79020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3003-A4F2-416F-82E7-156D712E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BF31C5-6C5C-4D6C-9B1A-26C69AE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FED22E-ED1B-4C5F-9F88-41118E22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FFB97-B8CB-40F0-8F44-2647C730C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9089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08AB5-5A89-4E40-95B9-1BC6F7464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04759-EC41-4662-918E-3428B2D4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69114-955E-4488-BB75-7E094E02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55106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760BA-CCFE-4034-B5AB-ABCD5F38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1DFB-2035-4C0F-8980-D6CE32E6E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BFB2D-A3DC-4F68-9303-9AD9684F4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3AC1F-0816-4704-BB94-E7C736631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0F0FAB-4D1D-4876-99D8-48598BAF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A513B-3EC2-4200-9256-F68A5288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105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29CD3-51FD-44BA-85FB-397F8252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8366A5-4174-400C-898A-E1129B4C1A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F5332-CC6A-4CC4-9591-216005665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830B2-1434-48E3-BC31-0D43B66D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D4DA4-28CE-44F0-A840-FC8D90DF7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49086-FFBD-4444-809A-4FEDB527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907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0FBC-31DA-4934-9157-40BC6BFF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DB2DE-2B99-4BE1-A41B-853059847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7F80F-8C2E-479D-914B-E5EDD9642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EA0FF-84A0-4283-8FB6-F93504A10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DB824-5056-47CA-8370-B547DD2D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895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F0934A-10BE-4B76-9736-5881702DAA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315F9F-24DF-4410-8D37-A1EE2E3ED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10A99-0A34-4470-B351-8A905D0F9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AD956-15AB-4206-AABA-B34BD877B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50064-9D55-4705-BD6A-EE9E4C75C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15456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5BA88-2DDA-433A-85AF-023F864DB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F15AE-2237-41B1-A27C-0229EC2E4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85917-4A23-4270-BF13-8053EAE72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F7DDC-EDEA-4CB5-B936-A0816D61D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D5E67-346C-41BB-9D4F-59D139B1A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124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14E6-7615-4AB4-A72B-6631998D9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8C138-D5E2-4859-B5B5-872388AEC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15469-5236-4240-82FA-CF4CD53A6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078FA-B88C-443D-80D1-F546C04D5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36895-094F-4D8C-8A43-B92409C39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151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5FD60-7349-4C5B-B658-E4843026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8D826-50B4-4E19-95C3-EF2AD0090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B05D0-7C95-4EA7-AB21-7C8E13448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1887F-9939-41BF-A34B-2B3CC82B7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E1D4B-F2AD-43EB-AEA6-4D26AADA6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0776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5173-5D13-408B-B6C3-A5414236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BF04B-4164-49A3-8461-090DCA6B1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152E2-01EE-42B2-9052-06ED70EC0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345A5-3E3E-4EEC-A087-E9C36092B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9AB19-902F-4426-81E4-F54917C5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421A6-395C-4959-817F-7EEE0E1A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5883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D9051-808C-4925-93E2-3582AA272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688E-B434-4F08-AF29-D4A1C1823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019AF7-B263-499D-9A1B-C1DBA5CBD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98E48D-6C56-49F9-89B3-E59F14037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69AA01-D508-4803-849C-3E5F8DD0F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01880F-531A-432C-B85D-0D555B7F9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0CC2B8-0744-4C34-9977-C22CCC2B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E20834-BFE7-44FD-9886-A47D44716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9618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C8C8-A31A-46D1-AD07-B2707CFE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6B2375-F036-41AE-8B06-6DEA1D94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36A7A-3642-44EE-90EF-B0B88703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4B860-E6E3-4592-9091-088124AE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5311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A76016-91CE-4C9F-89DB-354DCB0C2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0A1144-4638-4C7C-99B3-81A5FA0B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BC508-A147-46E0-BAB5-BC85AFA2B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222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2A57B-05D3-4281-A9B2-72A88DC0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40C12-5644-49FE-A4FC-24DBCFD1A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E8796-F39C-4120-A531-8FB3052EF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716B7-CE5A-4A74-9E2D-BBA918326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07982-D5A6-4EDC-9C09-D0D0C3D71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01435-FCF1-4CA8-A509-7225D4DB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6511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1684-4DD3-4E0D-BDD1-C885FA193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915B2-5B40-434A-B2D8-2AAD2FAE3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E5DA2-4CF4-42A3-8E82-E8603D2D8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5CB31-E266-4639-A421-3375B578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FB399-C8FD-4A77-BA41-1007FDAFC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38464E-DD82-467F-A0AB-35046B447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06474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BD640-6659-45A3-9FA3-110196AC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C623B-BB5F-47BD-8C3E-F99B36BF3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E44D5-F65A-46E6-9061-9DBF136ED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BBE90-42B9-44AA-9C31-D4C1395DD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58961-CD12-4350-9B3F-5B1207613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64515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033137-86F8-4F38-816B-A8F523EFD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C665A-EC62-47B7-8BCC-812062B4C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D5276-1D0D-457C-B917-FDDBC661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44FE6-45D4-4294-B2C8-10AE7C0A7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B9911-D681-4629-ADC2-E69A13474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92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FDE395-7543-4520-8ABA-9AC60168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9E2BB-3675-4926-BFBE-015AF80DA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2EADD-B9D8-4A43-A137-5F3E66556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A1497-38D4-4222-B98D-A7A9BD92C6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33630-ED8C-4D1B-8A5B-52CE97069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9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96" r:id="rId1"/>
    <p:sldLayoutId id="2147501197" r:id="rId2"/>
    <p:sldLayoutId id="2147501198" r:id="rId3"/>
    <p:sldLayoutId id="2147501199" r:id="rId4"/>
    <p:sldLayoutId id="2147501200" r:id="rId5"/>
    <p:sldLayoutId id="2147501201" r:id="rId6"/>
    <p:sldLayoutId id="2147501202" r:id="rId7"/>
    <p:sldLayoutId id="2147501203" r:id="rId8"/>
    <p:sldLayoutId id="2147501204" r:id="rId9"/>
    <p:sldLayoutId id="2147501205" r:id="rId10"/>
    <p:sldLayoutId id="214750120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FDE395-7543-4520-8ABA-9AC60168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9E2BB-3675-4926-BFBE-015AF80DA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2EADD-B9D8-4A43-A137-5F3E66556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49D9ED0A-7354-44FC-A4FC-42F4A6C0A9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A1497-38D4-4222-B98D-A7A9BD92C6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33630-ED8C-4D1B-8A5B-52CE97069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A7C59CA-080F-445F-B295-996C6AF778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21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FED48F-183E-4C62-9D7B-164F50F30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0EE09-F71A-4139-AB42-56175158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3829D-C65B-4B00-A98A-358A5A9730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68C53C64-0035-4C46-8865-910BEF08F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09E4B-A651-431B-80B0-0FB075266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35674-A04A-4CC5-BBA9-CD4DB9AA1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C5DFEE10-16D4-4749-8E35-C05379ED9E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8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8" r:id="rId1"/>
    <p:sldLayoutId id="2147501269" r:id="rId2"/>
    <p:sldLayoutId id="2147501270" r:id="rId3"/>
    <p:sldLayoutId id="2147501271" r:id="rId4"/>
    <p:sldLayoutId id="2147501272" r:id="rId5"/>
    <p:sldLayoutId id="2147501273" r:id="rId6"/>
    <p:sldLayoutId id="2147501274" r:id="rId7"/>
    <p:sldLayoutId id="2147501275" r:id="rId8"/>
    <p:sldLayoutId id="2147501276" r:id="rId9"/>
    <p:sldLayoutId id="2147501277" r:id="rId10"/>
    <p:sldLayoutId id="21475012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31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6D471-F3C5-4EE1-AA0E-14D097B34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64717"/>
            <a:ext cx="7886700" cy="834337"/>
          </a:xfrm>
        </p:spPr>
        <p:txBody>
          <a:bodyPr>
            <a:noAutofit/>
          </a:bodyPr>
          <a:lstStyle/>
          <a:p>
            <a:r>
              <a:rPr lang="zh-CN" altLang="en-US" sz="6000" b="1" dirty="0"/>
              <a:t>擴張我們的境界</a:t>
            </a:r>
            <a:r>
              <a:rPr lang="en-US" sz="4400" dirty="0"/>
              <a:t/>
            </a:r>
            <a:br>
              <a:rPr lang="en-US" sz="44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1A75A-5538-4988-BBAA-5C86C476F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238667"/>
            <a:ext cx="7886700" cy="2637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</a:rPr>
              <a:t>經文：以西結書</a:t>
            </a:r>
            <a:r>
              <a:rPr lang="en-US" altLang="zh-CN" sz="4400" b="1" dirty="0">
                <a:solidFill>
                  <a:schemeClr val="accent4">
                    <a:lumMod val="50000"/>
                  </a:schemeClr>
                </a:solidFill>
              </a:rPr>
              <a:t>47</a:t>
            </a:r>
            <a:r>
              <a:rPr lang="zh-CN" altLang="en-US" sz="44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4400" b="1" dirty="0">
                <a:solidFill>
                  <a:schemeClr val="accent4">
                    <a:lumMod val="50000"/>
                  </a:schemeClr>
                </a:solidFill>
              </a:rPr>
              <a:t>1-11</a:t>
            </a:r>
            <a:endParaRPr lang="en-US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81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E75FE1-E674-46FB-99F0-EA15F1D683A6}"/>
              </a:ext>
            </a:extLst>
          </p:cNvPr>
          <p:cNvSpPr/>
          <p:nvPr/>
        </p:nvSpPr>
        <p:spPr>
          <a:xfrm>
            <a:off x="49959" y="424342"/>
            <a:ext cx="904711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Font typeface="+mj-lt"/>
              <a:buAutoNum type="arabicPeriod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他帶我回到殿門，見殿的門檻下有水往東流出（原來殿</a:t>
            </a:r>
            <a:r>
              <a:rPr lang="zh-TW" altLang="en-US" sz="3200" b="1" dirty="0" smtClean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面朝</a:t>
            </a: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東）。這水從檻下，由殿的右邊，在祭壇的南邊往下流。</a:t>
            </a:r>
          </a:p>
          <a:p>
            <a:pPr defTabSz="685800">
              <a:buFont typeface="+mj-lt"/>
              <a:buAutoNum type="arabicPeriod" startAt="2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他帶我出北門，又領我從外邊轉到朝東的外門，見水從右邊流出。</a:t>
            </a:r>
          </a:p>
          <a:p>
            <a:pPr defTabSz="685800">
              <a:buFont typeface="+mj-lt"/>
              <a:buAutoNum type="arabicPeriod" startAt="3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他手拿準繩往東出去的時候，量了一千肘，使我</a:t>
            </a:r>
            <a:r>
              <a:rPr lang="zh-CN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趟</a:t>
            </a: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過水，水到踝子骨。</a:t>
            </a:r>
          </a:p>
          <a:p>
            <a:pPr defTabSz="685800">
              <a:buFont typeface="+mj-lt"/>
              <a:buAutoNum type="arabicPeriod" startAt="4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他又量了一千肘，使我</a:t>
            </a:r>
            <a:r>
              <a:rPr lang="zh-CN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趟</a:t>
            </a: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過水，水就到膝；再量了一千肘，使</a:t>
            </a:r>
            <a:r>
              <a:rPr lang="zh-CN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我趟</a:t>
            </a: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過水，水便到腰；</a:t>
            </a:r>
          </a:p>
          <a:p>
            <a:pPr defTabSz="685800">
              <a:buFont typeface="+mj-lt"/>
              <a:buAutoNum type="arabicPeriod" startAt="5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又量了一千肘，水便成了河，使我不能</a:t>
            </a:r>
            <a:r>
              <a:rPr lang="zh-CN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趟</a:t>
            </a: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過。因為水勢漲起，成為可洑的水，不可趟的河。</a:t>
            </a:r>
            <a:endParaRPr lang="en-US" altLang="zh-TW" sz="3200" b="1" dirty="0">
              <a:solidFill>
                <a:srgbClr val="FFC000">
                  <a:lumMod val="75000"/>
                </a:srgb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defTabSz="685800">
              <a:buFont typeface="+mj-lt"/>
              <a:buAutoNum type="arabicPeriod" startAt="5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他對我說：人子啊，你看見了什麼？他就帶我回到河邊</a:t>
            </a:r>
            <a:r>
              <a:rPr lang="zh-TW" altLang="en-US" sz="3200" b="1" dirty="0" smtClean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。</a:t>
            </a:r>
            <a:endParaRPr lang="zh-TW" altLang="en-US" sz="3200" b="1" dirty="0">
              <a:solidFill>
                <a:srgbClr val="FFC000">
                  <a:lumMod val="75000"/>
                </a:srgb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178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8874F6-F7BA-45A2-85BA-D0565D772D00}"/>
              </a:ext>
            </a:extLst>
          </p:cNvPr>
          <p:cNvSpPr/>
          <p:nvPr/>
        </p:nvSpPr>
        <p:spPr>
          <a:xfrm>
            <a:off x="52987" y="674401"/>
            <a:ext cx="897444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Font typeface="+mj-lt"/>
              <a:buAutoNum type="arabicPeriod" startAt="7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我回到河邊的時候，見在河這邊與那邊的岸上有極多的樹木。</a:t>
            </a:r>
          </a:p>
          <a:p>
            <a:pPr defTabSz="685800">
              <a:buFont typeface="+mj-lt"/>
              <a:buAutoNum type="arabicPeriod" startAt="8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他對我說：這水往東方流去，必下到亞拉巴，直到海。所發出來的水必流入鹽海，使水變甜（原文是得醫治；下同）。</a:t>
            </a:r>
          </a:p>
          <a:p>
            <a:pPr defTabSz="685800">
              <a:buFont typeface="+mj-lt"/>
              <a:buAutoNum type="arabicPeriod" startAt="9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這河水所到之處，凡滋生的動物都必生活，並且因這流來的水必有極多的魚，海水也變甜了。這河水所到之處，百物都必生活。</a:t>
            </a:r>
          </a:p>
          <a:p>
            <a:pPr defTabSz="685800">
              <a:buFont typeface="+mj-lt"/>
              <a:buAutoNum type="arabicPeriod" startAt="10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必有漁夫站在河邊，從隱基底直到隱以革蓮，都作曬（或譯：張）網之處。那魚各從其類，好像大海的魚甚多。</a:t>
            </a:r>
          </a:p>
          <a:p>
            <a:pPr defTabSz="685800">
              <a:buFont typeface="+mj-lt"/>
              <a:buAutoNum type="arabicPeriod" startAt="11"/>
            </a:pPr>
            <a:r>
              <a:rPr lang="zh-TW" altLang="en-US" sz="3200" b="1" dirty="0">
                <a:solidFill>
                  <a:srgbClr val="FFC000">
                    <a:lumMod val="75000"/>
                  </a:srgb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只是泥濘之地與窪濕之處不得治好，必為鹽地。</a:t>
            </a:r>
          </a:p>
        </p:txBody>
      </p:sp>
    </p:spTree>
    <p:extLst>
      <p:ext uri="{BB962C8B-B14F-4D97-AF65-F5344CB8AC3E}">
        <p14:creationId xmlns:p14="http://schemas.microsoft.com/office/powerpoint/2010/main" val="215764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 of ezekiel's temple">
            <a:extLst>
              <a:ext uri="{FF2B5EF4-FFF2-40B4-BE49-F238E27FC236}">
                <a16:creationId xmlns:a16="http://schemas.microsoft.com/office/drawing/2014/main" id="{3132A929-FCC7-48B5-B9F5-E0B60D83B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96" y="737159"/>
            <a:ext cx="9130556" cy="540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86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地圖 死海和亞拉巴">
            <a:extLst>
              <a:ext uri="{FF2B5EF4-FFF2-40B4-BE49-F238E27FC236}">
                <a16:creationId xmlns:a16="http://schemas.microsoft.com/office/drawing/2014/main" id="{CFC8E7C2-5D68-4992-8CB9-C57BF2AFA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35" y="886203"/>
            <a:ext cx="9186767" cy="532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981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EDED-B083-4889-B1C0-C0A46728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07" y="893432"/>
            <a:ext cx="8285743" cy="779835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聖靈運行的目的</a:t>
            </a:r>
            <a:r>
              <a:rPr lang="en-US" altLang="zh-CN" sz="4000" b="1" dirty="0"/>
              <a:t>——》</a:t>
            </a:r>
            <a:r>
              <a:rPr lang="zh-CN" altLang="en-US" sz="4000" b="1" dirty="0"/>
              <a:t>生命的完全</a:t>
            </a:r>
            <a:endParaRPr lang="en-US" sz="40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E211BE-0784-484B-BF8D-2E647A34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89" y="2192516"/>
            <a:ext cx="8942591" cy="4288848"/>
          </a:xfrm>
        </p:spPr>
        <p:txBody>
          <a:bodyPr>
            <a:noAutofit/>
          </a:bodyPr>
          <a:lstStyle/>
          <a:p>
            <a:pPr marL="385763" indent="-385763">
              <a:buAutoNum type="arabicPeriod"/>
            </a:pPr>
            <a:r>
              <a:rPr lang="zh-CN" altLang="en-US" sz="3200" b="1" dirty="0"/>
              <a:t>手中拿準繩</a:t>
            </a:r>
            <a:endParaRPr lang="en-US" altLang="zh-CN" sz="3200" b="1" dirty="0"/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亞</a:t>
            </a:r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：</a:t>
            </a:r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</a:rPr>
              <a:t>16-</a:t>
            </a: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所以耶和華如此說，“現今我回到耶路撒冷，仍施憐憫。我的殿必重建在其中，準繩必拉在耶路撒冷之上。 “ 這是萬軍之耶和華説的。</a:t>
            </a:r>
            <a:endParaRPr lang="en-US" altLang="zh-CN" sz="32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啓</a:t>
            </a:r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</a:rPr>
              <a:t>21</a:t>
            </a: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：</a:t>
            </a:r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</a:rPr>
              <a:t>2-</a:t>
            </a: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我又看見聖城新耶路撒冷由神那裏從天而降，預備好了，就如新婦裝飾整齊，等候丈夫。</a:t>
            </a:r>
            <a:endParaRPr lang="en-US" altLang="zh-CN" sz="32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b="1" dirty="0"/>
              <a:t>聖靈的運行正是要塑造基督的新婦！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6112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9200D-72FD-47F3-9268-854120C79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74" y="1276430"/>
            <a:ext cx="8110750" cy="643584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聖靈運行的目的</a:t>
            </a:r>
            <a:r>
              <a:rPr lang="en-US" altLang="zh-CN" sz="4000" b="1" dirty="0"/>
              <a:t>——》</a:t>
            </a:r>
            <a:r>
              <a:rPr lang="zh-CN" altLang="en-US" sz="4000" b="1" dirty="0"/>
              <a:t>生命的完全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92FFF-0DE9-4D46-91C0-B99F8C08A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84" y="2597335"/>
            <a:ext cx="8926478" cy="39968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/>
              <a:t>2</a:t>
            </a:r>
            <a:r>
              <a:rPr lang="en-US" altLang="zh-CN" sz="3200" b="1" dirty="0"/>
              <a:t>. </a:t>
            </a:r>
            <a:r>
              <a:rPr lang="zh-TW" altLang="en-US" sz="3200" b="1" dirty="0"/>
              <a:t>四個一千肘</a:t>
            </a:r>
            <a:r>
              <a:rPr lang="en-US" altLang="zh-CN" sz="3200" b="1" dirty="0"/>
              <a:t>/</a:t>
            </a:r>
            <a:r>
              <a:rPr lang="en-US" altLang="zh-TW" sz="3200" b="1" dirty="0"/>
              <a:t>【</a:t>
            </a:r>
            <a:r>
              <a:rPr lang="zh-TW" altLang="en-US" sz="3200" b="1" dirty="0"/>
              <a:t>聖靈的四波</a:t>
            </a:r>
            <a:r>
              <a:rPr lang="en-US" altLang="zh-TW" sz="3200" b="1" dirty="0"/>
              <a:t>】</a:t>
            </a:r>
            <a:r>
              <a:rPr lang="zh-TW" altLang="en-US" sz="3200" b="1" dirty="0"/>
              <a:t>運行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/>
              <a:t>一千等於</a:t>
            </a:r>
            <a:r>
              <a:rPr lang="en-US" sz="3200" b="1" dirty="0"/>
              <a:t>10</a:t>
            </a:r>
            <a:r>
              <a:rPr lang="zh-TW" altLang="en-US" sz="3200" b="1" dirty="0"/>
              <a:t>的</a:t>
            </a:r>
            <a:r>
              <a:rPr lang="en-US" sz="3200" b="1" dirty="0"/>
              <a:t>3</a:t>
            </a:r>
            <a:r>
              <a:rPr lang="zh-TW" altLang="en-US" sz="3200" b="1" dirty="0"/>
              <a:t>次方（</a:t>
            </a:r>
            <a:r>
              <a:rPr lang="en-US" sz="3200" b="1" dirty="0"/>
              <a:t>10x10x10</a:t>
            </a:r>
            <a:r>
              <a:rPr lang="zh-TW" altLang="en-US" sz="3200" b="1" dirty="0"/>
              <a:t>）</a:t>
            </a:r>
            <a:r>
              <a:rPr lang="zh-CN" altLang="en-US" sz="3200" b="1" dirty="0"/>
              <a:t>。</a:t>
            </a:r>
            <a:r>
              <a:rPr lang="en-US" altLang="zh-CN" sz="3200" b="1" dirty="0"/>
              <a:t>10-</a:t>
            </a:r>
            <a:r>
              <a:rPr lang="zh-CN" altLang="en-US" sz="3200" b="1" dirty="0"/>
              <a:t>代表完全；</a:t>
            </a:r>
            <a:r>
              <a:rPr lang="en-US" altLang="zh-CN" sz="3200" b="1" dirty="0"/>
              <a:t>3-</a:t>
            </a:r>
            <a:r>
              <a:rPr lang="zh-CN" altLang="en-US" sz="3200" b="1" dirty="0"/>
              <a:t>代表屬天的數目</a:t>
            </a:r>
            <a:endParaRPr lang="en-US" altLang="zh-CN" sz="3200" b="1" dirty="0"/>
          </a:p>
          <a:p>
            <a:pPr marL="0" indent="0">
              <a:buNone/>
            </a:pPr>
            <a:r>
              <a:rPr lang="en-US" altLang="zh-CN" sz="3200" b="1" dirty="0"/>
              <a:t>10</a:t>
            </a:r>
            <a:r>
              <a:rPr lang="zh-CN" altLang="en-US" sz="3200" b="1" dirty="0"/>
              <a:t>的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次方</a:t>
            </a:r>
            <a:r>
              <a:rPr lang="en-US" altLang="zh-CN" sz="3200" b="1" dirty="0"/>
              <a:t>-</a:t>
            </a:r>
            <a:r>
              <a:rPr lang="zh-CN" altLang="en-US" sz="3200" b="1" dirty="0"/>
              <a:t>代表</a:t>
            </a:r>
            <a:r>
              <a:rPr lang="en-US" altLang="zh-CN" sz="3200" b="1" dirty="0"/>
              <a:t>【</a:t>
            </a:r>
            <a:r>
              <a:rPr lang="zh-CN" altLang="en-US" sz="3200" b="1" dirty="0">
                <a:solidFill>
                  <a:srgbClr val="FF0000"/>
                </a:solidFill>
              </a:rPr>
              <a:t>屬天的完全</a:t>
            </a:r>
            <a:r>
              <a:rPr lang="en-US" altLang="zh-CN" sz="3200" b="1" dirty="0"/>
              <a:t>】</a:t>
            </a:r>
          </a:p>
          <a:p>
            <a:pPr marL="0" indent="0">
              <a:buNone/>
            </a:pPr>
            <a:endParaRPr lang="en-US" altLang="zh-CN" sz="3200" b="1" dirty="0"/>
          </a:p>
          <a:p>
            <a:pPr marL="0" indent="0">
              <a:buNone/>
            </a:pP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太</a:t>
            </a:r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</a:rPr>
              <a:t>5</a:t>
            </a: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：</a:t>
            </a:r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</a:rPr>
              <a:t>48-</a:t>
            </a: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</a:rPr>
              <a:t>所以你們要完全，像你們的天父完全一樣。</a:t>
            </a:r>
            <a:endParaRPr lang="en-US" altLang="zh-CN" sz="32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82544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2AA19-4721-4744-B0F2-D27DFF008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984" y="982880"/>
            <a:ext cx="7886700" cy="100282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49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 </a:t>
            </a:r>
            <a:r>
              <a:rPr lang="zh-TW" altLang="en-US" sz="49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水到踝子骨</a:t>
            </a:r>
            <a:r>
              <a:rPr lang="en-US" sz="3675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-</a:t>
            </a:r>
            <a:r>
              <a:rPr lang="en-US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/>
            </a:r>
            <a:br>
              <a:rPr lang="en-US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endParaRPr lang="en-US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BE518-639F-4665-89C8-18A76A119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35" y="2078974"/>
            <a:ext cx="8717012" cy="4261403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路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78-79-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因 我 們 　 神 憐 憫 的 心 腸 、 叫 清 晨 的 日 光 從 高 天 臨 到 我 們 、要 照 亮 坐 在 黑 暗 中 死 蔭 裡 的 人 ． 把 我 們 的 腳 引 到 平 安 的 路 上 。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詩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121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8-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你 出 你 入 、 耶 和 華 要 保 護 你 、 從 今 時 直 到 永 遠 。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詩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65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11-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你 以 恩 典 為 年 歲 的 冠 冕 ． 你 的 路 徑 都 滴 下 脂 油 ．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54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71CFA-C40B-40F6-8D2F-D888D4CED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61" y="390735"/>
            <a:ext cx="7886700" cy="109499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2. </a:t>
            </a:r>
            <a:r>
              <a:rPr lang="zh-TW" altLang="en-US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水到了膝蓋</a:t>
            </a:r>
            <a:r>
              <a:rPr lang="en-US" b="1" dirty="0"/>
              <a:t>-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BB612B6-9BE9-42DF-A9D7-EF7E9307A7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84615" y="1072893"/>
            <a:ext cx="8711021" cy="574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00000"/>
              </a:lnSpc>
              <a:buFontTx/>
              <a:buChar char="•"/>
            </a:pP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ourier New" panose="02070309020205020404" pitchFamily="49" charset="0"/>
              </a:rPr>
              <a:t>賽</a:t>
            </a:r>
            <a:r>
              <a:rPr lang="en-US" altLang="zh-TW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ourier New" panose="02070309020205020404" pitchFamily="49" charset="0"/>
              </a:rPr>
              <a:t>45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ourier New" panose="02070309020205020404" pitchFamily="49" charset="0"/>
              </a:rPr>
              <a:t>：</a:t>
            </a:r>
            <a:r>
              <a:rPr lang="en-US" altLang="zh-TW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ourier New" panose="02070309020205020404" pitchFamily="49" charset="0"/>
              </a:rPr>
              <a:t>23-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Courier New" panose="02070309020205020404" pitchFamily="49" charset="0"/>
              </a:rPr>
              <a:t>我 指 著 自 己 起 誓 、 我 口 所 出 的 話 是 憑 公 義 、 並 不 反 回 、 萬 膝 必 向 我 跪 拜 、 萬 口 必 憑 我 起 誓 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ct val="100000"/>
              </a:lnSpc>
              <a:buFontTx/>
              <a:buChar char="•"/>
            </a:pP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猶</a:t>
            </a:r>
            <a:r>
              <a:rPr lang="en-US" altLang="zh-TW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20-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親 愛 的 弟 兄 阿 、 你 們 卻 要 在 至 聖 的 真 道 上 造 就 自 己 、 在 聖 靈 裡 禱 告 </a:t>
            </a:r>
            <a:r>
              <a:rPr lang="zh-CN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。。。</a:t>
            </a:r>
            <a:endParaRPr lang="en-US" altLang="zh-CN" sz="36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36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FontTx/>
              <a:buChar char="•"/>
            </a:pPr>
            <a:r>
              <a:rPr lang="zh-TW" altLang="en-US" sz="36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更多禱告，就更多看見神的榮耀</a:t>
            </a:r>
            <a:r>
              <a:rPr lang="zh-CN" altLang="en-US" sz="36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！</a:t>
            </a:r>
            <a:endParaRPr lang="en-US" altLang="zh-TW" sz="36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ct val="100000"/>
              </a:lnSpc>
              <a:buFontTx/>
              <a:buChar char="•"/>
            </a:pPr>
            <a:r>
              <a:rPr lang="zh-TW" altLang="en-US" sz="36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從小事上經歷神，你就必看見在神凡事都能</a:t>
            </a:r>
            <a:r>
              <a:rPr lang="zh-TW" altLang="en-US" sz="3600" b="1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！</a:t>
            </a:r>
            <a:endParaRPr lang="zh-TW" altLang="en-US" sz="36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37006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4E341-AF89-423B-A745-6C64A3E1B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3. </a:t>
            </a:r>
            <a:r>
              <a:rPr lang="zh-TW" altLang="en-US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水到腰</a:t>
            </a:r>
            <a:r>
              <a:rPr lang="en-US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-</a:t>
            </a:r>
            <a:endParaRPr lang="en-US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3FDA-FEC0-416E-8F68-BA1E3C86E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98" y="1567820"/>
            <a:ext cx="8801603" cy="4728246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弗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6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11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，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14-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要 穿 戴 　 神 所 賜 的 全 副 軍 裝 、 就 能 抵 擋 魔 鬼 的 詭 計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 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。。。所 以 要 站 穩 了 、 用 真 理 當 作 帶 子 束 腰 、 用 公 義 當 作 護 心 鏡 遮 胸 ．</a:t>
            </a:r>
            <a:endParaRPr lang="en-US" altLang="zh-TW" sz="36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/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約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13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4-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就 離 席 站 起 來 脫 了 衣 服 、 拿 一 條 手 巾 束 腰 。</a:t>
            </a:r>
            <a:endParaRPr lang="en-US" sz="36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詩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18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39-</a:t>
            </a:r>
            <a:r>
              <a:rPr lang="zh-TW" altLang="en-US" sz="36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因 為 你 曾 以 力 量 束 我 的 腰 、 使 我 能 爭 戰 ． 你 也 使 那 起 來 攻 擊 我 的 都 服 在 我 以 下 。</a:t>
            </a:r>
            <a:endParaRPr lang="en-US" sz="36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765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CCD8F-468D-4CF8-8A77-77733D64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4. </a:t>
            </a:r>
            <a:r>
              <a:rPr lang="zh-TW" altLang="en-US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水到頸部</a:t>
            </a:r>
            <a:r>
              <a:rPr lang="en-US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-</a:t>
            </a:r>
            <a:endParaRPr lang="en-US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92052-7A68-419B-A844-FF3783EDE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出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32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9-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耶 和 華 對 摩 西 說 、 我 看 這 百 姓 真 是 硬 著 頸 項 的 百 姓 。</a:t>
            </a:r>
            <a:endParaRPr lang="en-US" altLang="zh-TW" sz="40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buNone/>
            </a:pPr>
            <a:endParaRPr lang="en-US" sz="40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加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20</a:t>
            </a:r>
            <a:r>
              <a:rPr lang="en-US" altLang="zh-CN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-</a:t>
            </a:r>
            <a:r>
              <a:rPr lang="zh-CN" alt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。。。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現 在 活 著 的 、 不 再 是 我 、 乃 是 基 督 在 我 裡 面 活 著 。。。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9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以西結書中的死海和隱以革蓮 地圖">
            <a:extLst>
              <a:ext uri="{FF2B5EF4-FFF2-40B4-BE49-F238E27FC236}">
                <a16:creationId xmlns:a16="http://schemas.microsoft.com/office/drawing/2014/main" id="{31AB77EB-61D9-4015-AE5D-A773A3187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" y="898287"/>
            <a:ext cx="9203684" cy="486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086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mages of river with large numbers of fish&quot;">
            <a:extLst>
              <a:ext uri="{FF2B5EF4-FFF2-40B4-BE49-F238E27FC236}">
                <a16:creationId xmlns:a16="http://schemas.microsoft.com/office/drawing/2014/main" id="{DAB8E7D6-5560-43EB-9996-76F9DA226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870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image of marshes">
            <a:extLst>
              <a:ext uri="{FF2B5EF4-FFF2-40B4-BE49-F238E27FC236}">
                <a16:creationId xmlns:a16="http://schemas.microsoft.com/office/drawing/2014/main" id="{CD65AFC5-2294-4A2C-BC6A-CFA73FD701C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328" y="2098222"/>
            <a:ext cx="4308764" cy="377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images of swamps">
            <a:extLst>
              <a:ext uri="{FF2B5EF4-FFF2-40B4-BE49-F238E27FC236}">
                <a16:creationId xmlns:a16="http://schemas.microsoft.com/office/drawing/2014/main" id="{7153CEAD-D7CE-4802-AAC9-F881881850D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2" y="2098222"/>
            <a:ext cx="4523509" cy="377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F0C0453-1C77-49C9-8F86-E637A1B83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87" y="1131095"/>
            <a:ext cx="8899105" cy="738528"/>
          </a:xfrm>
        </p:spPr>
        <p:txBody>
          <a:bodyPr>
            <a:noAutofit/>
          </a:bodyPr>
          <a:lstStyle/>
          <a:p>
            <a:r>
              <a:rPr lang="zh-CN" altLang="en-US" sz="4000" b="1" dirty="0"/>
              <a:t>泥濘之地和窪濕之處</a:t>
            </a:r>
            <a:r>
              <a:rPr lang="zh-CN" altLang="en-US" sz="3600" b="1" dirty="0"/>
              <a:t>（</a:t>
            </a:r>
            <a:r>
              <a:rPr lang="en-US" altLang="zh-CN" sz="3600" b="1" dirty="0"/>
              <a:t>swamp and marsh)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98978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8A7A9-C7AE-4EF5-8123-D76100A48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68" y="668681"/>
            <a:ext cx="8942650" cy="605034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1.</a:t>
            </a:r>
            <a:r>
              <a:rPr lang="zh-TW" altLang="en-US" sz="3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泥 濘 之 地 </a:t>
            </a:r>
            <a:endParaRPr lang="en-US" altLang="zh-TW" sz="30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加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6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3-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人 若 無 有 、 自 己 還 以 為 有 、 就 是 自 欺 了 。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啓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15-17-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我 知 道 你 的 行 為 、 你 也 不 冷 也 不 熱 ． 我 巴 不 得 你 或 冷 或 熱 。你 既 如 溫 水 、 也 不 冷 也 不 熱 、 所 以 我 必 從 我 口 中 把 你 吐 出 去 。你 說 、 我 是 富 足 、 已 經 發 了 財 、 一 樣 都 不 缺 ． 卻 不 知 道 你 是 那 困 苦 、 可 憐 、 貧 窮 、 瞎 眼 、 赤 身 的 ．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buNone/>
            </a:pPr>
            <a:r>
              <a:rPr lang="en-US" altLang="zh-CN" sz="3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2. </a:t>
            </a:r>
            <a:r>
              <a:rPr lang="zh-TW" altLang="en-US" sz="3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窪 濕 之 處</a:t>
            </a:r>
            <a:endParaRPr lang="en-US" altLang="zh-TW" sz="3000" b="1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該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9-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你 們 盼 望 多 得 、 所 得 的 卻 少 ． 你 們 收 到 家 中 、 我 就 吹 去 ． 這 是 為 甚 麼 呢 、 因 為 我 的 殿 荒 涼 、 你 們 各 人 卻 顧 自 己 的 房 屋 ． </a:t>
            </a:r>
            <a:r>
              <a:rPr lang="en-US" altLang="zh-TW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〔 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顧 原 文 作 奔 </a:t>
            </a:r>
            <a:r>
              <a:rPr lang="en-US" altLang="zh-TW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〕 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這 是 萬 軍 之 耶 和 華 說 的。</a:t>
            </a:r>
            <a:endParaRPr lang="en-US" altLang="zh-TW" sz="28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太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6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：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33-</a:t>
            </a:r>
            <a:r>
              <a:rPr lang="zh-TW" altLang="en-US" sz="2800" b="1" dirty="0">
                <a:solidFill>
                  <a:schemeClr val="accent4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你 們 要 先 求 他 的 國 、 和 他 的 義 這 些 東 西 都 要 加 給 你 們 了 。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52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0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擴張帳幕不要限止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06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9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擴張帳幕不要限止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40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26667</TotalTime>
  <Words>1170</Words>
  <Application>Microsoft Office PowerPoint</Application>
  <PresentationFormat>On-screen Show (4:3)</PresentationFormat>
  <Paragraphs>60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18</vt:i4>
      </vt:variant>
    </vt:vector>
  </HeadingPairs>
  <TitlesOfParts>
    <vt:vector size="50" baseType="lpstr">
      <vt:lpstr>等线</vt:lpstr>
      <vt:lpstr>等线 Light</vt:lpstr>
      <vt:lpstr>標楷體</vt:lpstr>
      <vt:lpstr>標楷體</vt:lpstr>
      <vt:lpstr>Microsoft YaHei</vt:lpstr>
      <vt:lpstr>PMingLiU</vt:lpstr>
      <vt:lpstr>PMingLiU</vt:lpstr>
      <vt:lpstr>宋体</vt:lpstr>
      <vt:lpstr>Yu Gothic UI Semibold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Courier New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Office Theme</vt:lpstr>
      <vt:lpstr>1_Office Theme</vt:lpstr>
      <vt:lpstr>3_Office Theme</vt:lpstr>
      <vt:lpstr>PowerPoint Presentation</vt:lpstr>
      <vt:lpstr>擴張我們的境界 </vt:lpstr>
      <vt:lpstr>PowerPoint Presentation</vt:lpstr>
      <vt:lpstr>PowerPoint Presentation</vt:lpstr>
      <vt:lpstr>PowerPoint Presentation</vt:lpstr>
      <vt:lpstr>PowerPoint Presentation</vt:lpstr>
      <vt:lpstr>聖靈運行的目的——》生命的完全</vt:lpstr>
      <vt:lpstr>聖靈運行的目的——》生命的完全</vt:lpstr>
      <vt:lpstr>1. 水到踝子骨- </vt:lpstr>
      <vt:lpstr>2. 水到了膝蓋- </vt:lpstr>
      <vt:lpstr>3. 水到腰-</vt:lpstr>
      <vt:lpstr>4. 水到頸部-</vt:lpstr>
      <vt:lpstr>PowerPoint Presentation</vt:lpstr>
      <vt:lpstr>PowerPoint Presentation</vt:lpstr>
      <vt:lpstr>泥濘之地和窪濕之處（swamp and marsh)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2126</cp:revision>
  <dcterms:created xsi:type="dcterms:W3CDTF">2014-11-02T05:55:36Z</dcterms:created>
  <dcterms:modified xsi:type="dcterms:W3CDTF">2019-10-29T00:22:42Z</dcterms:modified>
</cp:coreProperties>
</file>