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7"/>
  </p:notesMasterIdLst>
  <p:sldIdLst>
    <p:sldId id="9623" r:id="rId11"/>
    <p:sldId id="9888" r:id="rId12"/>
    <p:sldId id="9940" r:id="rId13"/>
    <p:sldId id="9939" r:id="rId14"/>
    <p:sldId id="9966" r:id="rId15"/>
    <p:sldId id="9950" r:id="rId16"/>
    <p:sldId id="9958" r:id="rId17"/>
    <p:sldId id="9957" r:id="rId18"/>
    <p:sldId id="9956" r:id="rId19"/>
    <p:sldId id="9942" r:id="rId20"/>
    <p:sldId id="9955" r:id="rId21"/>
    <p:sldId id="9954" r:id="rId22"/>
    <p:sldId id="9960" r:id="rId23"/>
    <p:sldId id="9947" r:id="rId24"/>
    <p:sldId id="9961" r:id="rId25"/>
    <p:sldId id="9962" r:id="rId26"/>
    <p:sldId id="9953" r:id="rId27"/>
    <p:sldId id="9963" r:id="rId28"/>
    <p:sldId id="9952" r:id="rId29"/>
    <p:sldId id="9951" r:id="rId30"/>
    <p:sldId id="9949" r:id="rId31"/>
    <p:sldId id="9948" r:id="rId32"/>
    <p:sldId id="9959" r:id="rId33"/>
    <p:sldId id="9968" r:id="rId34"/>
    <p:sldId id="9905" r:id="rId35"/>
    <p:sldId id="9906" r:id="rId36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CC"/>
    <a:srgbClr val="FFFF99"/>
    <a:srgbClr val="FFCCCC"/>
    <a:srgbClr val="FFCCFF"/>
    <a:srgbClr val="CCFFCC"/>
    <a:srgbClr val="FFFF66"/>
    <a:srgbClr val="FFCC99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84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828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35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226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452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568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888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065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165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160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113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772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899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764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11/5/2019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11/5/2019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恢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復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兒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子的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心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Restoration of </a:t>
            </a:r>
            <a:r>
              <a:rPr kumimoji="1" lang="en-US" altLang="zh-TW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Sonship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err="1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</a:t>
            </a:r>
            <a:r>
              <a:rPr kumimoji="0" lang="en-US" altLang="zh-TW" sz="2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ber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sz="2800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3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9111578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因為凡被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神的靈引導的，都是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神的兒子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們所受的，不是奴僕的心，仍舊害怕；所受的，乃是兒子的心，因此我們呼叫：「阿爸！父！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kumimoji="1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8:14-15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For those who are led by the Spirit of God are the children of God.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Spirit you received does not make you slaves, so that you live in fear again; rather, the Spirit you received brought about your adoption to </a:t>
            </a:r>
            <a:r>
              <a:rPr kumimoji="1" lang="en-US" altLang="zh-TW" sz="3200" b="1" dirty="0" err="1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sonship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54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26" y="950107"/>
            <a:ext cx="8948402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靈與我們的心同證我們是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神的兒女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；既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是兒女，便是後嗣，就是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神的後嗣，和基督同作後嗣。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kumimoji="1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8:16-17a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7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Spirit himself testifies with our spirit that we are God’s children.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Now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if we are children, then we are heirs—heirs of God and co-heirs with Christ,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71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47" y="833289"/>
            <a:ext cx="9077336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求我們主耶穌基督的　神，榮耀的父，將那賜人智慧和啟示的靈賞給你們，使你們真知道他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且照明你們心中的眼睛，使你們知道他的恩召有何等指望，他在聖徒中得的基業有何等豐盛的榮耀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1:17-18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18b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</a:t>
            </a:r>
            <a:r>
              <a:rPr kumimoji="1" lang="en-US" altLang="zh-TW" sz="32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riches of his glorious inheritance in his holy people,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0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   神為上司、工頭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必需努力服事不斷的取悅祂</a:t>
            </a: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兒子的心</a:t>
            </a:r>
            <a:endParaRPr kumimoji="1" lang="en-US" altLang="zh-TW" sz="54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神是慈愛無條件接納的父親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不需要努力表現贏得父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神的形象</a:t>
            </a:r>
          </a:p>
        </p:txBody>
      </p:sp>
    </p:spTree>
    <p:extLst>
      <p:ext uri="{BB962C8B-B14F-4D97-AF65-F5344CB8AC3E}">
        <p14:creationId xmlns:p14="http://schemas.microsoft.com/office/powerpoint/2010/main" val="64734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獨立、自力更生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別人都不可靠、必需靠自己</a:t>
            </a: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承認需要、互相依賴扶持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敞開心完完全全依靠天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獨立性</a:t>
            </a:r>
          </a:p>
        </p:txBody>
      </p:sp>
    </p:spTree>
    <p:extLst>
      <p:ext uri="{BB962C8B-B14F-4D97-AF65-F5344CB8AC3E}">
        <p14:creationId xmlns:p14="http://schemas.microsoft.com/office/powerpoint/2010/main" val="154790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倚靠遵守律法規條而活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認為順服律法比關係更重要</a:t>
            </a: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倚靠天父親密的愛而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活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明白 「愛就完全了律法」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律法與愛</a:t>
            </a:r>
          </a:p>
        </p:txBody>
      </p:sp>
    </p:spTree>
    <p:extLst>
      <p:ext uri="{BB962C8B-B14F-4D97-AF65-F5344CB8AC3E}">
        <p14:creationId xmlns:p14="http://schemas.microsoft.com/office/powerpoint/2010/main" val="10101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不安全感、沒有真正的平安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害怕信靠、害怕親密感</a:t>
            </a: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在天父愛中真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正的安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息平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安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在主裡的安全感與行為無關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安全感</a:t>
            </a:r>
          </a:p>
        </p:txBody>
      </p:sp>
    </p:spTree>
    <p:extLst>
      <p:ext uri="{BB962C8B-B14F-4D97-AF65-F5344CB8AC3E}">
        <p14:creationId xmlns:p14="http://schemas.microsoft.com/office/powerpoint/2010/main" val="275940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97885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123320"/>
            <a:ext cx="911157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因為那進入安息的，乃是歇了自己的工，正如　神歇了他的工一樣。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以，我們務必竭力進入那安息，免得有人學那不信從的樣子跌倒了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 4:10-11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 </a:t>
            </a: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anyone who enters God’s rest also rests from their works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just as God did from his.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84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追求人的讚美、肯定和接納</a:t>
            </a: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虛假的情感無法帶來滿足</a:t>
            </a: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無需努力追求被肯定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   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神的愛裡得到完全接納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被認可的需要</a:t>
            </a:r>
          </a:p>
        </p:txBody>
      </p:sp>
    </p:spTree>
    <p:extLst>
      <p:ext uri="{BB962C8B-B14F-4D97-AF65-F5344CB8AC3E}">
        <p14:creationId xmlns:p14="http://schemas.microsoft.com/office/powerpoint/2010/main" val="39007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自我中心、會控告揭發錯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誤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喜歡控制、好批評、佔有慾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強</a:t>
            </a:r>
            <a:endParaRPr kumimoji="1" lang="en-US" altLang="zh-TW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看重關係和尊榮文化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用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愛心遮掩他人的過錯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面對他人的錯</a:t>
            </a:r>
            <a:r>
              <a:rPr lang="zh-TW" altLang="en-US" sz="7200" b="1" noProof="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誤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46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232081"/>
            <a:ext cx="9111578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最要緊的是彼此切實相愛，因為愛能遮掩許多的罪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們要互相款待，不發怨言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Peter 4:8-9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Above all, love each other deeply, because love covers over a multitude of sins.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Offer hospitality to one another without grumbling.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7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不信任權柄、沒有受教的心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對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權威人士的動機存疑</a:t>
            </a:r>
            <a:endParaRPr kumimoji="1" lang="en-US" altLang="zh-TW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敬重尊榮合法的權柄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有受教的心從他們領受益處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對權柄的看</a:t>
            </a:r>
            <a:r>
              <a:rPr lang="zh-TW" altLang="en-US" sz="7200" b="1" noProof="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法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1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232081"/>
            <a:ext cx="9111578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大兒子卻生氣，不肯進去；他父親就出來勸他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對父親說：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我服事你這多年，從來沒有違背過你的命，你並沒有給我一隻山羊羔，叫我和朋友一同快樂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你這個兒子和娼妓吞盡了你的產業，他一來了，你倒為他宰了肥牛犢。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kumimoji="1"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15:28-30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6164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232081"/>
            <a:ext cx="911157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父親對他說：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兒啊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常和我同在，我一切所有的都是你的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是你這個兄弟是死而復活、失而又得的，所以我們理當歡喜快樂。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15:31-32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31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“‘My son,’ the father said, ‘you are always with me, and everything I have is yours. 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無法承認自己的錯誤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易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把勸誡當作是攻擊或拒絕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455927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把勸誡當成是祝福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看勸誡為生命成長的契機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面對他人的勸誡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73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必須要聖潔   神才會喜悅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容易帶著很大的罪惡感</a:t>
            </a: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455927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</a:t>
            </a: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渴望成為聖潔、更親近   神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marR="0" lvl="1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不希望罪攔阻與神親密關係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追求聖</a:t>
            </a:r>
            <a:r>
              <a:rPr lang="zh-TW" altLang="en-US" sz="7200" b="1" noProof="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潔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98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防衛心重、有條件的表達愛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表達愛根據別人的表現肯定</a:t>
            </a:r>
            <a:endParaRPr kumimoji="1" lang="en-US" altLang="zh-TW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重視滿足他人的需要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無私的愛、願意去愛和肯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愛的表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達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55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在是遙遠且有條件的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事工導向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才會感覺 神有同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</a:t>
            </a:r>
            <a:endParaRPr kumimoji="1" lang="en-US" altLang="zh-TW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享受與   神親近和親密的愛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神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的同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在與自己表現無關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感受</a:t>
            </a:r>
            <a:r>
              <a:rPr lang="zh-TW" altLang="en-US" sz="7200" b="1" noProof="0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</a:t>
            </a: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神的同在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21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自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我拒絕、自我形象低落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喜歡和人比較、覺得不如人</a:t>
            </a:r>
            <a:endParaRPr kumimoji="1" lang="en-US" altLang="zh-TW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知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道自己</a:t>
            </a:r>
            <a:r>
              <a:rPr kumimoji="1"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在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天父眼中很寶貴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有自信、安全感、不怕失敗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自我形</a:t>
            </a: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象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23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35663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孤兒的靈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對未來永遠感覺不確定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要努力爭取現在可以得到的</a:t>
            </a:r>
            <a:endParaRPr kumimoji="1" lang="en-US" altLang="zh-TW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兒子</a:t>
            </a:r>
            <a:r>
              <a:rPr kumimoji="1" lang="zh-TW" altLang="en-US" sz="54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的心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3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慈愛的天父擁有無限的資源</a:t>
            </a:r>
            <a:endParaRPr kumimoji="1" lang="en-US" altLang="zh-TW" sz="48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1313177" lvl="1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有安息耐心等候自己的產業</a:t>
            </a:r>
            <a:endParaRPr kumimoji="1" lang="zh-TW" altLang="en-US" sz="48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300766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noProof="0" dirty="0" smtClean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對未來的看法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32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5532" y="129739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91" y="1441862"/>
            <a:ext cx="913170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讓聖靈</a:t>
            </a:r>
            <a:r>
              <a:rPr kumimoji="1" lang="zh-TW" altLang="en-US" sz="48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引</a:t>
            </a: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導從奴僕變兒子的心 </a:t>
            </a:r>
            <a:endParaRPr kumimoji="1" lang="en-US" altLang="zh-TW" sz="5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noProof="0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饒恕父母沒有表現天父的愛</a:t>
            </a:r>
            <a:endParaRPr kumimoji="1" lang="en-US" altLang="zh-TW" sz="48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請求父母</a:t>
            </a:r>
            <a:r>
              <a:rPr kumimoji="1" lang="zh-TW" altLang="en-US" sz="48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饒</a:t>
            </a: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恕你對他們的傷害</a:t>
            </a:r>
            <a:endParaRPr kumimoji="1" lang="en-US" altLang="zh-TW" sz="48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讓恢復兒子</a:t>
            </a:r>
            <a:r>
              <a:rPr kumimoji="1" lang="zh-TW" altLang="en-US" sz="48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的</a:t>
            </a: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心和尊榮文化</a:t>
            </a:r>
            <a:r>
              <a:rPr kumimoji="1" lang="zh-TW" altLang="en-US" sz="48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成</a:t>
            </a: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為生命的焦點</a:t>
            </a:r>
            <a:endParaRPr kumimoji="1" lang="en-US" altLang="zh-TW" sz="48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進去得地為業，領受安</a:t>
            </a:r>
            <a:r>
              <a:rPr kumimoji="1" lang="zh-TW" altLang="en-US" sz="48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息</a:t>
            </a:r>
            <a:endParaRPr kumimoji="1" lang="en-US" altLang="zh-TW" sz="4800" b="1" dirty="0" smtClean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92" y="241533"/>
            <a:ext cx="913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99CC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恢復兒子的心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93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erek pri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5618"/>
            <a:ext cx="9166379" cy="515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379" y="651161"/>
            <a:ext cx="9121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葉光明牧師：「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回家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」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7834" y="2787510"/>
            <a:ext cx="3005033" cy="22759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60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3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CN" altLang="en-US" sz="72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每一天我需要祢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CN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每一天我需要祢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29645</TotalTime>
  <Words>1202</Words>
  <Application>Microsoft Office PowerPoint</Application>
  <PresentationFormat>On-screen Show (4:3)</PresentationFormat>
  <Paragraphs>247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5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2440</cp:revision>
  <dcterms:created xsi:type="dcterms:W3CDTF">2014-11-02T05:55:36Z</dcterms:created>
  <dcterms:modified xsi:type="dcterms:W3CDTF">2019-11-06T03:39:57Z</dcterms:modified>
</cp:coreProperties>
</file>