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F60C5-0633-4EB4-A642-6A867FD08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FB858B-B887-461B-84D8-B955832ED3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E0002-65C6-41A9-B286-59BF8B144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B27DF-F331-4A9A-9D45-9BFF23D29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13F45-FFCC-4E70-B504-1DFD99037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2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DC180-49A8-4358-BE53-7895156A4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E3F51-50FE-4785-B976-902D22101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9B2AE-A333-43BA-B7CE-49B060EEB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CBD30-07F6-4EC7-8BB4-4FC3DD68B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123D6-383C-49D3-992B-EC59F21E1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8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D03FD-E30B-4014-9B93-F0524536F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A9D3B-1218-478C-9DB3-813253633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3D4B9-CE26-4E2A-9E4A-31FFF65F4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CA664-F69D-4811-A1A9-2F5BEFACF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36D2D-A2D7-4B5B-AA2D-8A107757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4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54780-D23C-42EE-9B33-02AD1DE1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37366-795B-4FF6-8401-F689D95B42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9C170-EA44-49E1-B63C-2C541778F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1E7A9-EA9A-46F2-8554-63928FE7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E6918-2D40-4311-9AEA-63175DE4B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D9DAC-F674-467D-B5DF-BE07F060D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4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13B5-3794-448F-84A2-761D9639A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EBAF1-E5BE-4ABD-9C34-940E3E873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01754-B393-4A0F-A3ED-46149CE5C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573D42-D7D4-4D44-A53A-49D21B3C61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08E11-99E0-4B49-BA1E-B9AD4F579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C1D177-101E-4C02-A774-82C4B4CF3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6F90F6-AD15-41BC-AFCB-D400A6AB7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A02E28-1EF9-437D-B2BE-5688F3639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62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2CC12-34B0-4DDF-8319-E4585946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C9077-9F4F-4994-B814-A5535AE1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B460E-D538-4CC8-9B6F-276AD9BB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817D08-5926-49F7-A78F-5F6044681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BBB960-C7F1-4D82-ADF4-D6A39C945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E65B59-AA4A-4472-8FDF-51C72C4E2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AF84E-CCDC-41CC-BE61-5E8CC8111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7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84247-D45F-4BAC-9694-C6124DD4B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FB3C6-3FF7-4BC7-BC3D-39F33E72B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62A4E-8A5F-41FC-801A-EB35DC867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7E15E-3693-4E2E-B7CB-454538F60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DBE20-7DA5-4F9D-9EF5-8A51EDA12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58B84-48BD-427A-87EA-A260AF984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3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EB972-2557-4E1E-A8A0-0E0665801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17EE25-2376-4AED-8C98-10E24CF748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9935E-3B05-4A9D-8398-79C8C380D0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6EC39-7DED-4472-B901-DC79E6C7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20E89-428D-42C1-BF23-A7817EDBC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CBE16-6B05-44B4-AC0D-29EEE7E6C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14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A1374-2407-47AF-956E-ED41FC8CB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4417B-F6CB-451E-9D82-8B6DB5F47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2EE4B-A93F-4150-B4AC-97D845E8A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C3A76-6314-4EF0-825A-6E6A463A7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69B18-9D1A-4A03-AC6A-1452BE922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6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A9C65-BAB0-4D4A-9E83-EC556CD08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7384D-C39B-4C16-9E98-8944C138C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828E5-9B17-49DC-BDD5-D74B2012B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16BCD-2BC3-43E3-815F-1D03C8B5D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E1F7C-41E2-4A73-88E6-E1B33A54C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9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7008D9-F460-4C50-B5FD-C6C3E00F6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3CC46-6936-4F7A-97FB-739BF61C3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638F2-8461-4AD1-8797-467E991171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D8666-C5D9-474F-ABFA-2FCB1142D52A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6A71B-82E6-44E5-9D40-334A2501B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16D7E-D943-4307-8039-32EC7CF23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0B359-CCF9-44DF-B1A8-244727A40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4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9C160-006C-40D2-B146-A438CDF2F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7246" y="426720"/>
            <a:ext cx="9335589" cy="1037771"/>
          </a:xfrm>
        </p:spPr>
        <p:txBody>
          <a:bodyPr>
            <a:noAutofit/>
          </a:bodyPr>
          <a:lstStyle/>
          <a:p>
            <a:r>
              <a:rPr lang="zh-CN" altLang="en-US" sz="5400" b="1" dirty="0">
                <a:latin typeface="+mn-ea"/>
                <a:ea typeface="+mn-ea"/>
              </a:rPr>
              <a:t>不要怕，只要信！</a:t>
            </a:r>
            <a:endParaRPr lang="en-US" sz="5400" b="1" dirty="0">
              <a:latin typeface="+mn-ea"/>
              <a:ea typeface="+mn-ea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E1AA83-7E18-4558-A339-EF08F87AB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1" y="1733006"/>
            <a:ext cx="11826240" cy="5059680"/>
          </a:xfrm>
        </p:spPr>
        <p:txBody>
          <a:bodyPr>
            <a:normAutofit lnSpcReduction="10000"/>
          </a:bodyPr>
          <a:lstStyle/>
          <a:p>
            <a:pPr algn="l"/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羅馬書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 3:23-27</a:t>
            </a:r>
            <a:b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因為世人都犯了罪、虧缺了　神的榮耀。如今卻蒙　神的恩典、因基督耶穌的救贖、就白白的稱義。　神設立耶穌作挽回祭、是憑著耶穌的血、藉著人的信、要顯明　神的義。因為他用忍耐的心、寬容人先時所犯的罪。好在今時顯明他的義、使人知道他自己為義、也稱信耶穌的人為義。既是這樣、那裏能誇口呢。沒有可誇的了。用何法沒有的呢、是用立功之法麼。不是、乃用信主之法。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33896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F2ECB-AAC8-4CA7-8AAA-9DD18327C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127012"/>
          </a:xfrm>
        </p:spPr>
        <p:txBody>
          <a:bodyPr/>
          <a:lstStyle/>
          <a:p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22-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</a:rPr>
              <a:t>保 羅 站 在 亞 略 巴 古 當 中 、 說 、 眾 位 雅 典 人 哪 、 我 看 你 們 凡 事 很 敬 畏 鬼 神 。我 遊 行 的 時 候 、 觀 看 你 們 所 敬 拜 的 、 遇 見 一 座 壇 、 上 面 寫 著 </a:t>
            </a:r>
            <a:r>
              <a:rPr lang="zh-TW" altLang="en-US" b="1" u="sng" dirty="0">
                <a:solidFill>
                  <a:schemeClr val="accent4">
                    <a:lumMod val="50000"/>
                  </a:schemeClr>
                </a:solidFill>
              </a:rPr>
              <a:t>未 識 之 神 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</a:rPr>
              <a:t>．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539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742B5-2653-492C-B915-367CBE7EC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341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/>
              <a:t>神和人的關係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9FB65-8139-4349-8A4C-D02CE079B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AutoNum type="arabicPeriod"/>
            </a:pPr>
            <a:r>
              <a:rPr lang="zh-TW" altLang="en-US" sz="4000" b="1" dirty="0"/>
              <a:t>創造宇宙的神是天地之主，不住人手所造的殿</a:t>
            </a:r>
            <a:endParaRPr lang="en-US" altLang="zh-TW" sz="4000" b="1" dirty="0"/>
          </a:p>
          <a:p>
            <a:pPr marL="0" indent="0">
              <a:buNone/>
            </a:pPr>
            <a:endParaRPr lang="en-US" sz="4000" b="1" dirty="0"/>
          </a:p>
          <a:p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24-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創 造 宇 宙 和 其 中 萬 物 的 　 神 、 既 是 天 地 的 主 、 就 不 住 人 手 所 造 的 殿 ．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王上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8:27-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神 果 真 住 在 地 上 麼 、 看 哪 、 天 和 天 上 的 天 、 尚 且 不 足 你 居 住 的 、 何 況 我 所 建 的 這 殿 呢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76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78F28-9BCD-4164-A427-96C553BB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79" y="322218"/>
            <a:ext cx="11773989" cy="1045028"/>
          </a:xfrm>
        </p:spPr>
        <p:txBody>
          <a:bodyPr>
            <a:normAutofit fontScale="90000"/>
          </a:bodyPr>
          <a:lstStyle/>
          <a:p>
            <a:r>
              <a:rPr lang="en-US" dirty="0"/>
              <a:t>2. </a:t>
            </a:r>
            <a:r>
              <a:rPr lang="zh-TW" altLang="en-US" b="1" dirty="0"/>
              <a:t>祂是活的，有能力的，不必靠人服事，反而賜生命氣息和萬物給人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3AC3F-42CA-424A-9FD7-D288B2485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11" y="1706880"/>
            <a:ext cx="11956869" cy="5050972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也 不 用 人 手 服 事 、 好 像 缺 少 甚 麼 、 自 己 倒 將 生 命 、 氣 息 、 萬 物 、 賜 給 萬 人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104:24-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和 華 阿 、 你 所 造 的 何 其 多 、 都 是 你 用 智 慧 造 成 的 ． 遍 地 滿 了 你 的 豐 富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115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13-15-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凡 敬 畏 耶 和 華 的 、 無 論 大 小 、 主 必 賜 福 給 他 。願 耶 和 華 叫 你 們 和 你 們 的 子 孫 、 日 見 加 增 。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你 們 蒙 了 造 天 地 之 耶 和 華 的 福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725E1-BDA4-44AA-BE69-5E82C6EC0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94" y="365126"/>
            <a:ext cx="10953206" cy="74957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3. </a:t>
            </a:r>
            <a:r>
              <a:rPr lang="zh-TW" altLang="en-US" b="1" dirty="0"/>
              <a:t>神預定我們的年限和疆界，希望我們</a:t>
            </a:r>
            <a:r>
              <a:rPr lang="zh-CN" altLang="en-US" b="1" dirty="0"/>
              <a:t>來</a:t>
            </a:r>
            <a:r>
              <a:rPr lang="zh-TW" altLang="en-US" b="1" dirty="0"/>
              <a:t>尋求神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EFC7B-77C9-459C-A81C-B4B117C5A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" y="1419496"/>
            <a:ext cx="11982994" cy="5438504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他 從 一 本 造 出 萬 族 的 人 、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〔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本 有 古 卷 作 血 脈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〕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住 在 全 地 上 、 並 且 預 先 定 準 他 們 的 年 限 、 和 所 住 的 疆 界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傳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3:11-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神 造 萬 物 、 各 按 其 時 成 為 美 好 ． 又 將 永 生 安 置 在 世 人 心 裡 ． 然 而 　 神 從 始 至 終 的 作 為 、 人 不 能 參 透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11:9-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因 為 耶 和 華 在 那 裡 變 亂 天 下 人 的 言 語 、 使 眾 人 分 散 在 全 地 上 、 所 以 那 城 名 叫 巴 別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29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們 尋 求 我 、 若 專 心 尋 求 我 、 就 必 尋 見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04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4947E-156E-46A1-ADD2-0CA71634B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6" y="322218"/>
            <a:ext cx="11739154" cy="731519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4.</a:t>
            </a:r>
            <a:r>
              <a:rPr lang="zh-CN" altLang="en-US" sz="3600" b="1" dirty="0"/>
              <a:t> </a:t>
            </a:r>
            <a:r>
              <a:rPr lang="zh-TW" altLang="en-US" b="1" dirty="0"/>
              <a:t>生活、動作、存留都在乎</a:t>
            </a:r>
            <a:r>
              <a:rPr lang="zh-CN" altLang="en-US" b="1" dirty="0"/>
              <a:t>祂</a:t>
            </a:r>
            <a:r>
              <a:rPr lang="en-US" altLang="zh-TW" b="1" dirty="0"/>
              <a:t>; </a:t>
            </a:r>
            <a:r>
              <a:rPr lang="zh-CN" altLang="en-US" b="1" dirty="0"/>
              <a:t>神</a:t>
            </a:r>
            <a:r>
              <a:rPr lang="zh-TW" altLang="en-US" b="1" dirty="0"/>
              <a:t>希望我</a:t>
            </a:r>
            <a:r>
              <a:rPr lang="zh-CN" altLang="en-US" b="1" dirty="0"/>
              <a:t>們來</a:t>
            </a:r>
            <a:r>
              <a:rPr lang="zh-TW" altLang="en-US" b="1" dirty="0"/>
              <a:t>尋求</a:t>
            </a:r>
            <a:r>
              <a:rPr lang="zh-CN" altLang="en-US" b="1" dirty="0"/>
              <a:t>祂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0719E-89ED-41D3-B834-0351CCC10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3" y="1193075"/>
            <a:ext cx="12026537" cy="5664926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27-29-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要 叫 他 們 尋 求 　 神 、 或 者 可 以 揣 摩 而 得 、 其 實 他 離 我 們 各 人 不 遠 ．我 們 生 活 、 動 作 、 存 留 、 都 在 乎 他 ． 就 如 你 們 作 詩 的 、 有 人 說 、 我 們 也 是 他 所 生 的 。我 們 既 是 　 神 所 生 的 、 就 不 當 以 為 　 神 的 神 性 像 人 用 手 藝 、 心 思 、 所 雕 刻 的 金 、 銀 、 石 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創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26-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神 說 、 我 們 要 照 著 我 們 的 形 像 、 按 著 我 們 的 樣 式 造 人 、 使 他 們 管 理 海 裡 的 魚 、 空 中 的 鳥 、 地 上 的 牲 畜 、 和 全 地 、 並 地 上 所 爬 的 一 切 昆 蟲 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創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27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28-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願 　 神 賜 你 天 上 的 甘 露 、 地 上 的 肥 土 、 並 許 多 五 穀 新 酒 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1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DA47E-4AF0-4453-824B-8EC076484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7383"/>
            <a:ext cx="10515600" cy="644435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以色列人拜偶像，將假神接到心中的結果：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3F841-B2D1-4337-A2FA-3B4FFA2C4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9" y="931818"/>
            <a:ext cx="12122331" cy="592618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結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14:5-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好 在 以 色 列 家 的 心 事 上 捉 住 他 們 、 因 為 他 們 都 藉 著 假 神 與 我 生 疏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如同耶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因 為 我 的 百 姓 、 做 了 兩 件 惡 事 、 就 是 離 棄 我 這 活 水 的 泉 源 、 為 自 己 鑿 出 池 子 、 是 破 裂 不 能 存 水 的 池 子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士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5:8-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以 色 列 人 選 擇 新 神 、 爭 戰 的 事 就 臨 到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城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門 ．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135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15-18-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外 邦 的 偶 像 、 是 金 的 銀 的 、 是 人 手 所 造 的 。有 口 卻 不 能 言 ． 有 眼 卻 不 能 看 ．有 耳 卻 不 能 聽 ． 口 中 也 沒 有 氣 息 。造 他 的 要 和 他 一 樣 ． 凡 靠 他 的 、 也 要 如 此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18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2AC7-A2B8-45A3-AD4B-250A882D6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3510"/>
            <a:ext cx="10515600" cy="583474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5.</a:t>
            </a:r>
            <a:r>
              <a:rPr lang="zh-CN" altLang="en-US" sz="4000" b="1" dirty="0"/>
              <a:t> </a:t>
            </a:r>
            <a:r>
              <a:rPr lang="zh-TW" altLang="en-US" sz="4000" b="1" dirty="0"/>
              <a:t>人要悔改，因為神的審判近了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2C6E3-B772-4F61-BF4E-C89BCC173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1" y="1018903"/>
            <a:ext cx="12052662" cy="5773783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30-31-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世 人 蒙 昧 無 知 的 時 候 、 　 神 並 不 監 察 、 如 今 卻 吩 咐 各 處 的 人 都 要 悔 改 。因 為 他 已 經 定 了 日 子 、 要 藉 著 他 所 設 立 的 人 、 按 公 義 審 判 天 下 ． 並 且 叫 他 從 死 裡 復 活 、 給 萬 人 作 可 信 的 憑 據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24:14-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這 天 國 的 福 音 、 要 傳 遍 天 下 、 對 萬 民 作 見 證 、 然 後 末 期 纔 來 到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1:16-17-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這 福 音 本 是 　 神 的 大 能 、 要 救 一 切 相 信 的 、 先 是 猶 太 人 、 後 是 希 利 尼 人 。因 為 　 神 的 義 、 正 在 這 福 音 上 顯 明 出 來 ． 這 義 是 本 於 信 、 以 致 於 信 ． 如 經 上 所 記 、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『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義 人 必 因 信 得 生 。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』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19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A81D4-79FA-4672-90F3-B652C9A1F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11" y="1393370"/>
            <a:ext cx="11965578" cy="5338355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約一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犯 罪 的 是 屬 魔 鬼 、 因 為 魔 鬼 從 起 初 就 犯 罪 。 　 神 的 兒 子 顯 現 出 來 、 為 要 除 滅 魔 鬼 的 作 為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來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兒 女 既 同 有 血 肉 之 體 、 他 也 照 樣 親 自 成 了 血 肉 之 體 ． 特 要 藉 著 死 、 敗 壞 那 掌 死 權 的 就 是 魔 鬼 ．</a:t>
            </a: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彼前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他 被 掛 在 木 頭 上 親 身 擔 當 了 我 們 的 罪 、 使 我 們 既 然 在 罪 上 死 、 就 得 以 在 義 上 活 ． 因 他 受 的 鞭 傷 、 你 們 便 得 了 醫 治 。</a:t>
            </a:r>
          </a:p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FDF3ABF-80F7-4AB9-8868-D13A43112C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69720" y="484999"/>
            <a:ext cx="851480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kumimoji="0" lang="en-US" altLang="zh-TW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</a:t>
            </a:r>
            <a:r>
              <a:rPr kumimoji="0" lang="en-US" altLang="zh-TW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Times New Roman" panose="02020603050405020304" pitchFamily="18" charset="0"/>
                <a:cs typeface="PMingLiU" panose="02020500000000000000" pitchFamily="18" charset="-120"/>
              </a:rPr>
              <a:t> </a:t>
            </a:r>
            <a:r>
              <a:rPr kumimoji="0" lang="zh-TW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神的兒子顯現</a:t>
            </a:r>
            <a:r>
              <a:rPr kumimoji="0" lang="en-US" altLang="zh-TW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/</a:t>
            </a:r>
            <a:r>
              <a:rPr kumimoji="0" lang="zh-TW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耶穌基督的福音</a:t>
            </a:r>
            <a:r>
              <a:rPr kumimoji="0" lang="zh-TW" alt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5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2D0D7-B100-4745-A6D8-6426B8389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6423"/>
            <a:ext cx="12104913" cy="65401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b="1" dirty="0"/>
              <a:t>1</a:t>
            </a:r>
            <a:r>
              <a:rPr lang="en-US" altLang="zh-CN" sz="3600" b="1" dirty="0"/>
              <a:t>. </a:t>
            </a:r>
            <a:r>
              <a:rPr lang="zh-TW" altLang="en-US" sz="3600" b="1" dirty="0"/>
              <a:t>救恩的本質</a:t>
            </a:r>
            <a:r>
              <a:rPr lang="zh-CN" altLang="en-US" sz="3600" b="1" dirty="0"/>
              <a:t>：</a:t>
            </a:r>
            <a:r>
              <a:rPr lang="en-US" dirty="0"/>
              <a:t> </a:t>
            </a:r>
            <a:r>
              <a:rPr lang="zh-TW" altLang="en-US" sz="3600" b="1" dirty="0"/>
              <a:t>信耶穌基督；白白的</a:t>
            </a:r>
            <a:r>
              <a:rPr lang="zh-CN" altLang="en-US" sz="3600" b="1" dirty="0"/>
              <a:t>恩典</a:t>
            </a:r>
            <a:r>
              <a:rPr lang="zh-TW" altLang="en-US" sz="3600" b="1" dirty="0"/>
              <a:t>；憑著耶穌的血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3:24-25-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如 今 卻 蒙 　 神 的 恩 典 、 因 基 督 耶 穌 的 救 贖 、 就 白 白 的 稱 義 。神 設 立 耶 穌 作 挽 回 祭 、 是 憑 著 耶 穌 的 血 、 藉 著 人 的 信 、 要 顯 明 　 神 的 義 ． 因 為 他 用 忍 耐 的 心 、 寬 容 人 先 時 所 犯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的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罪 ．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2. </a:t>
            </a:r>
            <a:r>
              <a:rPr lang="zh-TW" altLang="en-US" sz="3600" b="1" dirty="0"/>
              <a:t>救恩的方法</a:t>
            </a:r>
            <a:r>
              <a:rPr lang="en-US" sz="3600" b="1" dirty="0"/>
              <a:t>: </a:t>
            </a:r>
            <a:r>
              <a:rPr lang="zh-TW" altLang="en-US" sz="3600" b="1" dirty="0"/>
              <a:t>因信而來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3:22-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就 是 　 神 的 義 、 因 信 耶 穌 基 督 、 加 給 一 切 相 信 的 人 、 並 沒 有 分 別 ．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3. </a:t>
            </a:r>
            <a:r>
              <a:rPr lang="zh-TW" altLang="en-US" sz="3600" b="1" dirty="0"/>
              <a:t>因信稱義</a:t>
            </a:r>
            <a:r>
              <a:rPr lang="zh-CN" altLang="en-US" sz="3600" b="1" dirty="0"/>
              <a:t>：</a:t>
            </a:r>
            <a:r>
              <a:rPr lang="zh-TW" altLang="en-US" sz="3600" b="1" dirty="0"/>
              <a:t>因信耶穌基督而得到的救恩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10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9-10-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若 口 裡 認 耶 穌 為 主 、 心 裡 信 　 神 叫 他 從 死 裡 復 活 、 就 必 得 救 ．因 為 人 心 裡 相 信 、 就 可 以 稱 義 ． 口 裡 承 認 、 就 可 以 得 救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32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DC52F-BF1A-444B-A687-FC63513AA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93" y="365125"/>
            <a:ext cx="12026537" cy="575401"/>
          </a:xfrm>
        </p:spPr>
        <p:txBody>
          <a:bodyPr>
            <a:noAutofit/>
          </a:bodyPr>
          <a:lstStyle/>
          <a:p>
            <a:r>
              <a:rPr lang="zh-CN" altLang="en-US" sz="4000" b="1" dirty="0">
                <a:latin typeface="+mn-ea"/>
                <a:ea typeface="+mn-ea"/>
              </a:rPr>
              <a:t>三</a:t>
            </a:r>
            <a:r>
              <a:rPr lang="en-US" altLang="zh-CN" sz="4000" b="1" dirty="0">
                <a:latin typeface="+mn-ea"/>
                <a:ea typeface="+mn-ea"/>
              </a:rPr>
              <a:t>. </a:t>
            </a:r>
            <a:r>
              <a:rPr lang="zh-CN" altLang="en-US" sz="4000" b="1" dirty="0">
                <a:latin typeface="+mn-ea"/>
                <a:ea typeface="+mn-ea"/>
              </a:rPr>
              <a:t>當人接受耶穌基督後，神給他的恩典和應許：</a:t>
            </a:r>
            <a:endParaRPr lang="en-US" sz="4000" b="1" dirty="0"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EC15D-56E2-4304-BF2C-1266C9E94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3" y="1175657"/>
            <a:ext cx="12026537" cy="568234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TW" altLang="en-US" sz="3600" b="1" dirty="0"/>
              <a:t>不再被定罪，從聖靈得生命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1-2-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如 今 那 些 在 基 督 耶 穌 裡 的 、 就 不 定 罪 了 。因 為 賜 生 命 聖 靈 的 律 、 在 基 督 耶 穌 裡 釋 放 了 我 、 使 我 脫 離 罪 和 死 的 律 了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3600" b="1" dirty="0"/>
              <a:t>2. </a:t>
            </a:r>
            <a:r>
              <a:rPr lang="zh-TW" altLang="en-US" sz="3600" b="1" dirty="0"/>
              <a:t>與神相和</a:t>
            </a:r>
            <a:r>
              <a:rPr lang="en-US" sz="3600" b="1" dirty="0"/>
              <a:t>;  </a:t>
            </a:r>
            <a:r>
              <a:rPr lang="zh-TW" altLang="en-US" sz="3600" b="1" dirty="0"/>
              <a:t>得著平安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我們既因信稱義、就藉著我們的主耶穌基督、得與　神相和。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西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3:15-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又 要 叫 基 督 的 平 安 在 你 們 心 裡 作 主 ． 你 們 也 為 此 蒙 召 、 歸 為 一 體 ． 且 要 存 感 謝 的 心 。</a:t>
            </a:r>
          </a:p>
          <a:p>
            <a:pPr marL="0" indent="0">
              <a:buNone/>
            </a:pPr>
            <a:endParaRPr lang="en-US" dirty="0"/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0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F82ED4-8E28-4784-8A8E-480C9728A833}"/>
              </a:ext>
            </a:extLst>
          </p:cNvPr>
          <p:cNvSpPr/>
          <p:nvPr/>
        </p:nvSpPr>
        <p:spPr>
          <a:xfrm>
            <a:off x="121920" y="58846"/>
            <a:ext cx="11948160" cy="981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/>
              <a:t>3. </a:t>
            </a:r>
            <a:r>
              <a:rPr lang="zh-TW" altLang="en-US" sz="3600" b="1" dirty="0"/>
              <a:t>站在恩典中</a:t>
            </a:r>
            <a:r>
              <a:rPr lang="en-US" sz="3600" b="1" dirty="0"/>
              <a:t>, </a:t>
            </a:r>
            <a:r>
              <a:rPr lang="zh-TW" altLang="en-US" sz="3600" b="1" dirty="0"/>
              <a:t>領受神的恩</a:t>
            </a:r>
            <a:r>
              <a:rPr lang="zh-CN" altLang="en-US" sz="3600" b="1" dirty="0"/>
              <a:t>惠</a:t>
            </a:r>
            <a:r>
              <a:rPr lang="zh-TW" altLang="en-US" sz="3600" b="1" dirty="0"/>
              <a:t>與祝福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5:2-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們 又 藉 著 他 、 因 信 得 進 入 現 在 所 站 的 這 恩 典 中 、 並 且 歡 歡 喜 喜 盼 望 　 神 的 榮 耀 。</a:t>
            </a: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來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4:16-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所 以 我 們 只 管 坦 然 無 懼 的 、 來 到 施 恩 的 寶 座 前 、 為 要 得 憐 恤 、 蒙 恩 惠 作 隨 時 的 幫 助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sz="3600" b="1" dirty="0"/>
              <a:t>4. </a:t>
            </a:r>
            <a:r>
              <a:rPr lang="zh-TW" altLang="en-US" sz="3600" b="1" dirty="0"/>
              <a:t>成爲神的兒子</a:t>
            </a:r>
            <a:r>
              <a:rPr lang="zh-CN" altLang="en-US" sz="3600" b="1" dirty="0"/>
              <a:t>；</a:t>
            </a:r>
            <a:r>
              <a:rPr lang="en-US" sz="3600" b="1" dirty="0"/>
              <a:t> </a:t>
            </a:r>
            <a:r>
              <a:rPr lang="zh-TW" altLang="en-US" sz="3600" b="1" dirty="0"/>
              <a:t>承接產業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加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3:16-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所 以 你 們 因 信 基 督 耶 穌 、 都 是 　 神 的 兒 子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既 是 兒 女 、 便 是 後 嗣 、 就 是 　 神 的 後 嗣 、 和 基 督 同 作 後 嗣 ．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/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altLang="zh-TW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zh-TW" alt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57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621FF-8793-474E-8486-165C9C713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66" y="531223"/>
            <a:ext cx="11956868" cy="62179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sz="3600" b="1" dirty="0"/>
              <a:t>5. </a:t>
            </a:r>
            <a:r>
              <a:rPr lang="zh-TW" altLang="en-US" sz="3600" b="1" dirty="0"/>
              <a:t>得著永遠的生命（永生）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就 如 罪 作 王 叫 人 死 、 照 樣 、 恩 典 也 藉 著 義 作 王 、 叫 人 因 我 們 的 主 耶 穌 基 督 得 永 生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認 識 你 獨 一 的 真 　 神 、 並 且 認 識 你 所 差 來 的 耶 穌 基 督 、 這 就 是 永 生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6.</a:t>
            </a:r>
            <a:r>
              <a:rPr lang="zh-TW" altLang="en-US" sz="3600" b="1" dirty="0"/>
              <a:t>得勝的</a:t>
            </a:r>
            <a:r>
              <a:rPr lang="en-US" sz="3600" b="1" dirty="0"/>
              <a:t>, </a:t>
            </a:r>
            <a:r>
              <a:rPr lang="zh-TW" altLang="en-US" sz="3600" b="1" dirty="0"/>
              <a:t>要與基督一同</a:t>
            </a:r>
            <a:r>
              <a:rPr lang="zh-CN" altLang="en-US" sz="3600" b="1" dirty="0"/>
              <a:t>得榮耀</a:t>
            </a:r>
            <a:r>
              <a:rPr lang="en-US" altLang="zh-CN" sz="3600" b="1" dirty="0"/>
              <a:t>/</a:t>
            </a:r>
            <a:r>
              <a:rPr lang="zh-CN" altLang="en-US" sz="3600" b="1" dirty="0"/>
              <a:t>一同</a:t>
            </a:r>
            <a:r>
              <a:rPr lang="zh-TW" altLang="en-US" sz="3600" b="1" dirty="0"/>
              <a:t>做王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既 是 兒 女 、 便 是 後 嗣 、 就 是 　 神 的 後 嗣 、 和 基 督 同 作 後 嗣 ． 如 果 我 們 和 他 一 同 受 苦 、 也 必 和 他 一 同 得 榮 耀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得 勝 的 、 我 要 賜 他 在 我 寶 座 上 與 我 同 坐 、 就 如 我 得 了 勝 、 在 我 父 的 寶 座 上 與 他 同 坐 一 般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20:6-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在 頭 一 次 復 活 有 分 的 、 有 福 了 、 聖 潔 了 ． 第 二 次 的 死 在 他 們 身 上 沒 有 權 柄 ． 他 們 必 作 　 神 和 基 督 的 祭 司 、 並 要 與 基 督 一 同 作 王 一 千 年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42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946</Words>
  <Application>Microsoft Office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 Unicode MS</vt:lpstr>
      <vt:lpstr>等线</vt:lpstr>
      <vt:lpstr>等线</vt:lpstr>
      <vt:lpstr>等线 Light</vt:lpstr>
      <vt:lpstr>PMingLiU</vt:lpstr>
      <vt:lpstr>PMingLiU</vt:lpstr>
      <vt:lpstr>Arial</vt:lpstr>
      <vt:lpstr>Calibri</vt:lpstr>
      <vt:lpstr>Calibri Light</vt:lpstr>
      <vt:lpstr>Times New Roman</vt:lpstr>
      <vt:lpstr>Office Theme</vt:lpstr>
      <vt:lpstr>不要怕，只要信！</vt:lpstr>
      <vt:lpstr>徒17：22-保 羅 站 在 亞 略 巴 古 當 中 、 說 、 眾 位 雅 典 人 哪 、 我 看 你 們 凡 事 很 敬 畏 鬼 神 。我 遊 行 的 時 候 、 觀 看 你 們 所 敬 拜 的 、 遇 見 一 座 壇 、 上 面 寫 著 未 識 之 神 ．</vt:lpstr>
      <vt:lpstr>神和人的關係</vt:lpstr>
      <vt:lpstr>2. 祂是活的，有能力的，不必靠人服事，反而賜生命氣息和萬物給人</vt:lpstr>
      <vt:lpstr>3. 神預定我們的年限和疆界，希望我們來尋求神</vt:lpstr>
      <vt:lpstr>4. 生活、動作、存留都在乎祂; 神希望我們來尋求祂</vt:lpstr>
      <vt:lpstr>以色列人拜偶像，將假神接到心中的結果：</vt:lpstr>
      <vt:lpstr>5. 人要悔改，因為神的審判近了</vt:lpstr>
      <vt:lpstr>二. 神的兒子顯現/耶穌基督的福音 </vt:lpstr>
      <vt:lpstr>PowerPoint Presentation</vt:lpstr>
      <vt:lpstr>三. 當人接受耶穌基督後，神給他的恩典和應許：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不要怕，只要信！</dc:title>
  <dc:creator>SuiYieh</dc:creator>
  <cp:lastModifiedBy>He5778Lord</cp:lastModifiedBy>
  <cp:revision>19</cp:revision>
  <dcterms:created xsi:type="dcterms:W3CDTF">2019-11-09T20:27:18Z</dcterms:created>
  <dcterms:modified xsi:type="dcterms:W3CDTF">2019-11-11T17:29:31Z</dcterms:modified>
</cp:coreProperties>
</file>