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37"/>
  </p:notesMasterIdLst>
  <p:sldIdLst>
    <p:sldId id="9623" r:id="rId11"/>
    <p:sldId id="9888" r:id="rId12"/>
    <p:sldId id="9968" r:id="rId13"/>
    <p:sldId id="9940" r:id="rId14"/>
    <p:sldId id="9975" r:id="rId15"/>
    <p:sldId id="9981" r:id="rId16"/>
    <p:sldId id="9982" r:id="rId17"/>
    <p:sldId id="9970" r:id="rId18"/>
    <p:sldId id="9965" r:id="rId19"/>
    <p:sldId id="9976" r:id="rId20"/>
    <p:sldId id="9986" r:id="rId21"/>
    <p:sldId id="9962" r:id="rId22"/>
    <p:sldId id="9972" r:id="rId23"/>
    <p:sldId id="9973" r:id="rId24"/>
    <p:sldId id="9974" r:id="rId25"/>
    <p:sldId id="9969" r:id="rId26"/>
    <p:sldId id="9977" r:id="rId27"/>
    <p:sldId id="9971" r:id="rId28"/>
    <p:sldId id="9978" r:id="rId29"/>
    <p:sldId id="9980" r:id="rId30"/>
    <p:sldId id="9984" r:id="rId31"/>
    <p:sldId id="9985" r:id="rId32"/>
    <p:sldId id="9966" r:id="rId33"/>
    <p:sldId id="9983" r:id="rId34"/>
    <p:sldId id="9905" r:id="rId35"/>
    <p:sldId id="9906" r:id="rId36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99CC"/>
    <a:srgbClr val="FFFF99"/>
    <a:srgbClr val="FFCCCC"/>
    <a:srgbClr val="FFCCFF"/>
    <a:srgbClr val="CCFFCC"/>
    <a:srgbClr val="FFFF66"/>
    <a:srgbClr val="FFCC99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7" d="100"/>
          <a:sy n="77" d="100"/>
        </p:scale>
        <p:origin x="280" y="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2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11/18/2019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11/18/2019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活在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 </a:t>
            </a: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神超自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然的國</a:t>
            </a: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度 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Living in Supernatural</a:t>
            </a:r>
            <a:r>
              <a:rPr kumimoji="1" lang="en-US" altLang="zh-TW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 Kingdom of God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ber </a:t>
            </a:r>
            <a:r>
              <a:rPr lang="en-US" altLang="zh-TW" sz="28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17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78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9987" y="5361527"/>
            <a:ext cx="91216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葉光明牧師：「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回家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」</a:t>
            </a:r>
            <a:endParaRPr kumimoji="0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7834" y="2787510"/>
            <a:ext cx="3005033" cy="22759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869" y="38875"/>
            <a:ext cx="411357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821" y="38875"/>
            <a:ext cx="6331703" cy="86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0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478" y="1022615"/>
            <a:ext cx="904309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家裡無牛，槽頭乾淨；土產加多乃憑牛力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箴言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14:4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Where there are no oxen, the manger is empty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but from the strength of an ox come abundant harvests.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54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3916" y="156106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6411"/>
            <a:ext cx="9174942" cy="584172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423" y="535979"/>
            <a:ext cx="90030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TW" sz="54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Got Oxen?</a:t>
            </a:r>
            <a:r>
              <a:rPr lang="en-US" altLang="zh-TW" sz="28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</a:t>
            </a:r>
            <a:r>
              <a:rPr lang="zh-TW" altLang="en-US" sz="54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家裡有「牛」嗎</a:t>
            </a:r>
            <a:r>
              <a:rPr lang="zh-TW" altLang="en-US" sz="5400" b="1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？</a:t>
            </a:r>
            <a:endParaRPr lang="zh-TW" altLang="en-US" sz="6000" b="1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42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478" y="1022615"/>
            <a:ext cx="90430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「故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天將降大任於是人也，必先苦其心志，勞其筋骨，餓其體膚，空乏其身，行拂亂其所為，所以動心忍性，曾益其所不能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					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─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孟子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46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2" y="141197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212" y="297019"/>
            <a:ext cx="91158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活在  神超自然國度</a:t>
            </a:r>
            <a:r>
              <a:rPr lang="zh-TW" altLang="en-US" sz="54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的摩</a:t>
            </a:r>
            <a:r>
              <a:rPr lang="zh-TW" altLang="en-US" sz="54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西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892" y="1653775"/>
            <a:ext cx="9293258" cy="520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67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7893" y="48206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565" y="622406"/>
            <a:ext cx="90430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耶和華曉諭摩西、亞倫說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法老若對你們說：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你們行件奇事吧！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你就吩咐亞倫說：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把杖丟在法老面前，使杖變作蛇。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」摩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西、亞倫進去見法老，就照耶和華所吩咐的行。亞倫把杖丟在法老和臣僕面前，杖就變作蛇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。於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是法老召了博士和術士來；他們是埃及行法術的，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也用邪術照樣而行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。他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們各人丟下自己的杖，杖就變作蛇；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但亞倫的杖吞了他們的杖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出埃及記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Exodus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7:8-12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0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2" y="133278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212" y="297019"/>
            <a:ext cx="911580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66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亞倫的杖變作蛇</a:t>
            </a:r>
            <a:endParaRPr lang="zh-TW" altLang="en-US" sz="6600" b="1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137" y="1477246"/>
            <a:ext cx="5365555" cy="536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2" y="1332784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32643"/>
            <a:ext cx="911580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66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亞倫的杖變作蛇</a:t>
            </a:r>
            <a:endParaRPr lang="zh-TW" altLang="en-US" sz="6600" b="1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835" y="1507551"/>
            <a:ext cx="5325272" cy="53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0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112332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422" y="1360983"/>
            <a:ext cx="8753069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神的兒子顯現出來，為要除滅魔鬼的作為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John 3:8b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reason the Son of God appeared was to destroy the devil’s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work.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93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112332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422" y="1360983"/>
            <a:ext cx="9010873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小子們哪，你們是屬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神的，並且</a:t>
            </a:r>
            <a:r>
              <a:rPr kumimoji="1"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勝了他們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；因為那在你們裡面的，比那在世界上的更大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John 4:4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dear children, are from God and </a:t>
            </a:r>
            <a:r>
              <a:rPr kumimoji="1" lang="en-US" altLang="zh-TW" sz="36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have overcome them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because the one who is in you is greater than the one who is in the world.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53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2" y="55314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269" y="764290"/>
            <a:ext cx="90996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摩西、亞倫就照耶和華所吩咐的行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亞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倫在法老和臣僕眼前舉杖擊打河裡的水，河裡的水都變作血了。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河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裡的魚死了，河也腥臭了，埃及人就不能吃這河裡的水；埃及遍地都有了血。</a:t>
            </a:r>
            <a:r>
              <a:rPr kumimoji="1" lang="zh-TW" altLang="en-US" sz="1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埃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及行法術的，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也用邪術照樣而行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老心裡剛硬，不肯聽摩西、亞倫，正如耶和華所說的。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埃及記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Exodus 7:20-22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7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72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565" y="1049210"/>
            <a:ext cx="904309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耶和華曉諭摩西說：「你對亞倫說：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把你的杖伸在江、河、池以上，使青蛙到埃及地上來。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」亞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倫便伸杖在埃及的諸水以上，青蛙就上來，遮滿了埃及地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法術的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也用他們的邪術照樣而行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，叫青蛙上了埃及地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出埃及記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Exodus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8:5-7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7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87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54623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640913"/>
            <a:ext cx="8865827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耶和華吩咐摩西說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你對亞倫說：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伸出你的杖擊打地上的塵土，使塵土在埃及遍地變作虱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en-US" altLang="zh-TW" sz="1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他們就這樣行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亞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倫伸杖擊打地上的塵土，就在人身上和牲畜身上有了虱子；埃及遍地的塵土都變成虱子了。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法術的也用邪術要生出虱子來，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卻是不能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於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是在人身上和牲畜身上都有了虱子。行法術的就對法老說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這是</a:t>
            </a:r>
            <a:r>
              <a:rPr kumimoji="1" lang="zh-TW" altLang="en-US" sz="28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神的手段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出埃及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Exodus 8:16-19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7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9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175844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8" y="2457174"/>
            <a:ext cx="9123412" cy="43826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588" y="835117"/>
            <a:ext cx="91234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54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活在 </a:t>
            </a:r>
            <a:r>
              <a:rPr lang="zh-TW" altLang="en-US" sz="40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sz="54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神</a:t>
            </a:r>
            <a:r>
              <a:rPr lang="zh-TW" altLang="en-US" sz="5400" b="1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超</a:t>
            </a:r>
            <a:r>
              <a:rPr lang="zh-TW" altLang="en-US" sz="54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自然國度的但以</a:t>
            </a:r>
            <a:r>
              <a:rPr lang="zh-TW" altLang="en-US" sz="5400" b="1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理</a:t>
            </a:r>
          </a:p>
        </p:txBody>
      </p:sp>
    </p:spTree>
    <p:extLst>
      <p:ext uri="{BB962C8B-B14F-4D97-AF65-F5344CB8AC3E}">
        <p14:creationId xmlns:p14="http://schemas.microsoft.com/office/powerpoint/2010/main" val="290667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593" y="1086548"/>
            <a:ext cx="904309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王考問他們一切事，就見他們的智慧聰明比通國的術士和用法術的勝過十倍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古列王元年，但以理還在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理書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1:20-21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7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In </a:t>
            </a:r>
            <a:r>
              <a:rPr kumimoji="1" lang="en-US" altLang="zh-TW" sz="28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every matter of wisdom and understanding about which the king questioned them, he found them ten times better than all the magicians and enchanters in his whole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kingdom. And </a:t>
            </a:r>
            <a:r>
              <a:rPr kumimoji="1" lang="en-US" altLang="zh-TW" sz="28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Daniel remained there until the first year of King Cyrus.</a:t>
            </a: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55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751" y="936144"/>
            <a:ext cx="8966727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王對但以理說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你既能顯明這奧祕的事，你們的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神誠然是萬神之神、萬王之主，又是顯明奧祕事的。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」於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是王高抬但以理，賞賜他許多上等禮物，派他管理巴比倫全省，又立他為總理，掌管巴比倫的一切哲士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理書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2:47-48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7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400" b="1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48b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He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made him ruler over the entire province of Babylon and placed him in charge of all its wise men.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17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752" y="936144"/>
            <a:ext cx="8787388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末後那照我神的名，稱為伯提沙撒的但以理來到我面前，他裡頭有聖神的靈，我將夢告訴他說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術士的領袖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伯提沙撒啊，因我知道你裡頭有聖神的靈，甚麼奧祕的事都不能使你為難。現在要把我夢中所見的異象和夢的講解告訴我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理書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4:8-9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7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400" b="1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9 </a:t>
            </a:r>
            <a:r>
              <a:rPr kumimoji="1" lang="zh-TW" altLang="en-US" sz="2400" b="1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said, “</a:t>
            </a:r>
            <a:r>
              <a:rPr kumimoji="1" lang="en-US" altLang="zh-TW" sz="3200" b="1" dirty="0" err="1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Belteshazzar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 </a:t>
            </a:r>
            <a:r>
              <a:rPr kumimoji="1" lang="en-US" altLang="zh-TW" sz="3200" b="1" u="sng" dirty="0">
                <a:solidFill>
                  <a:srgbClr val="FFFF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chief of the magicians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 I know that the spirit of the holy gods is in you, and no mystery is too difficult for you.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27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752" y="1008651"/>
            <a:ext cx="878738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日子滿足，我─尼布甲尼撒舉目望天，我的聰明復歸於我，我便稱頌至高者，讚美尊敬活到永遠的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他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的權柄是永有的；他的國存到萬代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理書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4:34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7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At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end of that time, I, Nebuchadnezzar, raised my eyes toward heaven, and my sanity was restored. Then I praised the Most High; I honored and glorified him who lives forever.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4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6268"/>
            <a:ext cx="9123412" cy="438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63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1944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752" y="837317"/>
            <a:ext cx="887597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那時，大利烏王傳旨，曉諭住在全地各方、各國、各族的人說：「願你們大享平安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！現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在我降旨曉諭我所統轄的全國人民，要在但以理的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神面前，戰兢恐懼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為他是永遠長存的活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神，他的國永不敗壞；他的權柄永存無極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 他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護庇人，搭救人，在天上地下施行神蹟奇事，救了但以理脫離獅子的口。」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但以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理書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Daniel 4:34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30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664" y="992315"/>
            <a:ext cx="9077336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我們各人蒙恩，都是照基督所量給各人的恩賜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以經上說：他升上高天的時候，擄掠了仇敵，將各樣的恩賜賞給人。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4:7-8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But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to each one of us grace has been given as Christ apportioned it.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This is why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it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says: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“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When he ascended on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high, he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took many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captives and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gave gifts to his people.”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80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3916" y="156106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6411"/>
            <a:ext cx="9174942" cy="584172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423" y="535979"/>
            <a:ext cx="90030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Got Oxen?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家裡有「牛」嗎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？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23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願祢國度降臨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9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願祢國度降臨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30272</TotalTime>
  <Words>1245</Words>
  <Application>Microsoft Office PowerPoint</Application>
  <PresentationFormat>On-screen Show (4:3)</PresentationFormat>
  <Paragraphs>136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26</vt:i4>
      </vt:variant>
    </vt:vector>
  </HeadingPairs>
  <TitlesOfParts>
    <vt:vector size="55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2488</cp:revision>
  <dcterms:created xsi:type="dcterms:W3CDTF">2014-11-02T05:55:36Z</dcterms:created>
  <dcterms:modified xsi:type="dcterms:W3CDTF">2019-11-18T18:46:04Z</dcterms:modified>
</cp:coreProperties>
</file>