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8" r:id="rId4"/>
    <p:sldId id="263" r:id="rId5"/>
    <p:sldId id="264" r:id="rId6"/>
    <p:sldId id="257" r:id="rId7"/>
    <p:sldId id="266" r:id="rId8"/>
    <p:sldId id="268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987" autoAdjust="0"/>
    <p:restoredTop sz="94651" autoAdjust="0"/>
  </p:normalViewPr>
  <p:slideViewPr>
    <p:cSldViewPr snapToGrid="0">
      <p:cViewPr varScale="1">
        <p:scale>
          <a:sx n="64" d="100"/>
          <a:sy n="64" d="100"/>
        </p:scale>
        <p:origin x="720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0E8F5-E38E-47AE-BDBA-80BEB8D6DA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AE1161-B9BA-481E-ACCA-0C18FE2D9C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2C89B-01A1-44A2-93B9-6A6DDBD36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F3F7-1088-487F-AE97-86A7469B3F96}" type="datetimeFigureOut">
              <a:rPr lang="en-US" smtClean="0"/>
              <a:t>12/27/2019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65B1F-25F5-4308-8B49-604467597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5E4130-C157-47A1-B489-BAA6D91BB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0944-0683-4AC3-9082-C71C82C01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749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847DE-5C5B-44F6-82F3-6237CCCC5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64BF4-2C4D-4EE7-A93C-A8C9E6FAF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53249-DBF5-40D2-AE11-E7B3C5EE5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F3F7-1088-487F-AE97-86A7469B3F96}" type="datetimeFigureOut">
              <a:rPr lang="en-US" smtClean="0"/>
              <a:t>12/27/2019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D9EFB-6D3E-4D50-B52E-8C1C1B884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DA38A-6E39-4860-B764-CD6C5A791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0944-0683-4AC3-9082-C71C82C01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892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2305-9A50-4995-8718-544756A38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6A4471-2734-431F-9ECA-C629FAB9E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11EAFC-4E61-4C80-B6E0-009156899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F3F7-1088-487F-AE97-86A7469B3F96}" type="datetimeFigureOut">
              <a:rPr lang="en-US" smtClean="0"/>
              <a:t>12/27/2019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BE4EE-73F2-4791-9DC6-FF08588FA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38768-726B-4592-9FB5-30B1E878E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0944-0683-4AC3-9082-C71C82C01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579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A7E8D-7E0D-46FB-8D60-168235BB8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9A9EB-6672-4DEE-B83B-8DCEBC8AF9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D83344-BCFB-4116-8484-09E2BA853B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3ED8A-73E8-4E0B-8FDB-72A6FB885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F3F7-1088-487F-AE97-86A7469B3F96}" type="datetimeFigureOut">
              <a:rPr lang="en-US" smtClean="0"/>
              <a:t>12/27/2019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01D012-22D4-4C75-AD19-62BADA788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C7B132-D697-4427-93CD-A150FA581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0944-0683-4AC3-9082-C71C82C01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552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F90FD-29FB-447B-9B38-073C877D0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BC1040-C7CD-4097-8386-AF8F6D3703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E483E0-37DD-4E81-A1FC-B31CC094A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36DF82-5256-4C57-B52D-C4184719B7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3D88D1-FA95-4F4C-919A-EFA5DEA167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92B42F-7A12-4FEA-9342-019CC08DF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F3F7-1088-487F-AE97-86A7469B3F96}" type="datetimeFigureOut">
              <a:rPr lang="en-US" smtClean="0"/>
              <a:t>12/27/2019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456A38-E1DE-44BD-9795-BFF947CFA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33DFE1-EA2F-4C5B-9DA3-366750ABA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0944-0683-4AC3-9082-C71C82C01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441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9BEF1-8841-45FD-92E8-4D59A8216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233E94-1F15-4EF5-9B70-5E81B8AE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F3F7-1088-487F-AE97-86A7469B3F96}" type="datetimeFigureOut">
              <a:rPr lang="en-US" smtClean="0"/>
              <a:t>12/27/2019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890E36-2BBF-495D-ADB2-D77791BE8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01DE49-17AB-4BE1-AB3F-E28839621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0944-0683-4AC3-9082-C71C82C01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447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EF3B6C-C70E-417B-BBB2-CAA56DF2B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F3F7-1088-487F-AE97-86A7469B3F96}" type="datetimeFigureOut">
              <a:rPr lang="en-US" smtClean="0"/>
              <a:t>12/27/2019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E63B02-51EC-4BA4-BB90-F1F4F8624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80B96D-AF30-4C22-AFBD-F64BA4992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0944-0683-4AC3-9082-C71C82C01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744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338E8-0C23-4D1B-91C3-3D14D814E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820A0-B214-432E-BBC9-FB4BF59BF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6F16E-9FD7-4D4C-B24A-B6B77FCC5C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F31764-1867-4F68-9129-44F92BE87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F3F7-1088-487F-AE97-86A7469B3F96}" type="datetimeFigureOut">
              <a:rPr lang="en-US" smtClean="0"/>
              <a:t>12/27/2019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8F893A-296B-4CE0-9E4F-11CEADF26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3D89FA-09F5-441F-AD5E-A2F80EC43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0944-0683-4AC3-9082-C71C82C01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323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A7FFB-A25D-46AF-A09B-705DECE9B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4AF0C4-86EA-48B2-B3B6-D6C3D8869C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F6D2A-4C72-43A6-8186-B9C2EBD7D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16A9AF-CD42-4085-A416-427DA78E9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F3F7-1088-487F-AE97-86A7469B3F96}" type="datetimeFigureOut">
              <a:rPr lang="en-US" smtClean="0"/>
              <a:t>12/27/2019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F84E8B-F4FB-4A6E-9ED2-224E124ED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E54BA2-FB05-4133-AC94-875C93698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0944-0683-4AC3-9082-C71C82C01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379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BAD9C-2D75-44FB-9264-133BF9FBB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558BB2-305A-4AA0-A12F-821A53F4B0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FFA29-566C-4700-BC7F-76CBF827D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F3F7-1088-487F-AE97-86A7469B3F96}" type="datetimeFigureOut">
              <a:rPr lang="en-US" smtClean="0"/>
              <a:t>12/27/2019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CA3A2-860D-41AC-9E74-D2EB04719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FB31D-CD8A-480C-8736-1F546E698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0944-0683-4AC3-9082-C71C82C01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444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58BE15-4AD1-48E2-8CC5-3C1DFC61F0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D1D7EA-01A7-41B6-8B5C-FB3B099C75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A35E4-7324-468C-A972-53C93D40B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F3F7-1088-487F-AE97-86A7469B3F96}" type="datetimeFigureOut">
              <a:rPr lang="en-US" smtClean="0"/>
              <a:t>12/27/2019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6BC96-3060-45FC-B249-79BC02760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67FC5-E65E-4304-8D0F-B83C298FA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0944-0683-4AC3-9082-C71C82C01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871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0443D2-A05F-41AC-90AD-AE52C2A2B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25F48-4A63-41A5-B60F-D4777917C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2B2586-5815-4A95-A799-35DEF25351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AF3F7-1088-487F-AE97-86A7469B3F96}" type="datetimeFigureOut">
              <a:rPr lang="en-US" smtClean="0"/>
              <a:t>12/27/2019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8A7C5-CDC2-4B6B-8E1C-0E01FB0C15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95E54-9C09-4420-BEF3-81FB0810E4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A0944-0683-4AC3-9082-C71C82C01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365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BA0A8-B999-4AB9-85F4-EBB16547D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513" y="365126"/>
            <a:ext cx="11454938" cy="757092"/>
          </a:xfrm>
        </p:spPr>
        <p:txBody>
          <a:bodyPr/>
          <a:lstStyle/>
          <a:p>
            <a:r>
              <a:rPr lang="en-US" b="1" dirty="0"/>
              <a:t>White Elephant Gift Exchange</a:t>
            </a:r>
            <a:r>
              <a:rPr lang="zh-CN" altLang="en-US" b="1" dirty="0"/>
              <a:t>白象禮物交換</a:t>
            </a:r>
            <a:endParaRPr lang="en-US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C39E936-B001-428E-BE8B-DECD5A0A88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8269" y="1252538"/>
            <a:ext cx="10246541" cy="560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838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4A67F-648B-478D-8AF1-BA565BE92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2309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zh-TW" altLang="en-US" sz="6700" b="1" dirty="0"/>
              <a:t>愛的禮物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7A256-150C-46F0-BC4D-6D473939A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131" y="1388224"/>
            <a:ext cx="11720945" cy="53533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400" b="1" i="1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路</a:t>
            </a:r>
            <a:r>
              <a:rPr lang="en-US" altLang="zh-CN" sz="4400" b="1" i="1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2</a:t>
            </a:r>
            <a:r>
              <a:rPr lang="zh-CN" altLang="en-US" sz="4400" b="1" i="1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：</a:t>
            </a:r>
            <a:r>
              <a:rPr lang="en-US" altLang="zh-CN" sz="4400" b="1" i="1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10-14</a:t>
            </a:r>
          </a:p>
          <a:p>
            <a:pPr marL="0" indent="0">
              <a:buNone/>
            </a:pPr>
            <a:r>
              <a:rPr lang="en-US" altLang="zh-TW" sz="4400" b="1" i="1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10</a:t>
            </a:r>
            <a:r>
              <a:rPr lang="zh-TW" altLang="en-US" sz="4400" b="1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 那天使對他們說：「不要懼怕！我報給你們大喜的信息，是關乎萬民的； </a:t>
            </a:r>
            <a:r>
              <a:rPr lang="en-US" altLang="zh-TW" sz="4400" b="1" i="1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11</a:t>
            </a:r>
            <a:r>
              <a:rPr lang="zh-TW" altLang="en-US" sz="4400" b="1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 因今天在大衛的城裡，為你們生了救主，就是主基督。 </a:t>
            </a:r>
            <a:r>
              <a:rPr lang="en-US" altLang="zh-TW" sz="4400" b="1" i="1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12</a:t>
            </a:r>
            <a:r>
              <a:rPr lang="zh-TW" altLang="en-US" sz="4400" b="1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 你們要看見一個嬰孩，包著布，臥在馬槽裡，那就是記號了。」 </a:t>
            </a:r>
            <a:r>
              <a:rPr lang="en-US" altLang="zh-TW" sz="4400" b="1" i="1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13</a:t>
            </a:r>
            <a:r>
              <a:rPr lang="zh-TW" altLang="en-US" sz="4400" b="1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 忽然，有一大隊天兵同那天使讚美　神說： </a:t>
            </a:r>
            <a:r>
              <a:rPr lang="en-US" altLang="zh-TW" sz="4400" b="1" i="1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14</a:t>
            </a:r>
            <a:r>
              <a:rPr lang="zh-TW" altLang="en-US" sz="4400" b="1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 在至高之處榮耀歸與　神！在地上平安歸與他所喜悅的人！</a:t>
            </a:r>
            <a:endParaRPr lang="en-US" sz="4400" b="1" dirty="0">
              <a:solidFill>
                <a:schemeClr val="accent4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365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耶穌時代的客店">
            <a:extLst>
              <a:ext uri="{FF2B5EF4-FFF2-40B4-BE49-F238E27FC236}">
                <a16:creationId xmlns:a16="http://schemas.microsoft.com/office/drawing/2014/main" id="{5249C160-40DF-413F-A8B1-95878ADFC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000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5C1E5-84B2-4FAF-9914-B52F4D7FC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4196"/>
            <a:ext cx="10515600" cy="814648"/>
          </a:xfrm>
        </p:spPr>
        <p:txBody>
          <a:bodyPr>
            <a:noAutofit/>
          </a:bodyPr>
          <a:lstStyle/>
          <a:p>
            <a:pPr algn="ctr"/>
            <a:r>
              <a:rPr lang="zh-CN" altLang="en-US" sz="4800" b="1" dirty="0"/>
              <a:t>一</a:t>
            </a:r>
            <a:r>
              <a:rPr lang="en-US" altLang="zh-CN" sz="4800" b="1" dirty="0"/>
              <a:t>. </a:t>
            </a:r>
            <a:r>
              <a:rPr lang="zh-TW" altLang="en-US" sz="4800" b="1" dirty="0"/>
              <a:t>份最珍貴的禮物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05025-B1F4-410E-B375-95BCA0350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8" y="1246910"/>
            <a:ext cx="12133811" cy="5611090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路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78-79-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因 我 們 　 神 憐 憫 的 心 腸 、 叫 清 晨 的 日 光 從 高 天 臨 到 我 們 、要 照 亮 坐 在 黑 暗 中 死 蔭 裡 的 人 ． 把 我 們 的 腳 引 到 平 安 的 路 上 。</a:t>
            </a:r>
            <a:endParaRPr lang="en-US" altLang="zh-TW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742950" indent="-742950">
              <a:buAutoNum type="arabicPeriod"/>
            </a:pPr>
            <a:r>
              <a:rPr lang="zh-TW" altLang="en-US" sz="4000" b="1" dirty="0"/>
              <a:t>耶穌是</a:t>
            </a:r>
            <a:r>
              <a:rPr lang="zh-CN" altLang="en-US" sz="4000" b="1" dirty="0"/>
              <a:t>神</a:t>
            </a:r>
            <a:r>
              <a:rPr lang="zh-TW" altLang="en-US" sz="4000" b="1" dirty="0"/>
              <a:t> 賜給</a:t>
            </a:r>
            <a:r>
              <a:rPr lang="zh-CN" altLang="en-US" sz="4000" b="1" dirty="0"/>
              <a:t>人類最珍貴</a:t>
            </a:r>
            <a:r>
              <a:rPr lang="zh-TW" altLang="en-US" sz="4000" b="1" dirty="0"/>
              <a:t>的禮物</a:t>
            </a:r>
            <a:endParaRPr lang="en-US" altLang="zh-TW" sz="4000" b="1" dirty="0"/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16-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神 愛 世 人 、 甚 至 將 他 的 獨 生 子 賜 給 他 們 、 叫 一 切 信 他 的 、 不 至 滅 亡 、 反 得 永 生 。</a:t>
            </a:r>
            <a:endParaRPr lang="en-US" altLang="zh-TW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4000" b="1" dirty="0"/>
              <a:t>2. </a:t>
            </a:r>
            <a:r>
              <a:rPr lang="zh-TW" altLang="en-US" sz="4000" b="1" dirty="0"/>
              <a:t>藉著耶穌</a:t>
            </a:r>
            <a:r>
              <a:rPr lang="zh-CN" altLang="en-US" sz="4000" b="1" dirty="0"/>
              <a:t>的</a:t>
            </a:r>
            <a:r>
              <a:rPr lang="zh-TW" altLang="en-US" sz="4000" b="1" dirty="0"/>
              <a:t>順服，救恩臨到萬民</a:t>
            </a:r>
            <a:endParaRPr lang="en-US" altLang="zh-TW" sz="4000" b="1" dirty="0"/>
          </a:p>
          <a:p>
            <a:pPr marL="0" indent="0">
              <a:buNone/>
            </a:pPr>
            <a:r>
              <a:rPr lang="zh-TW" altLang="en-US" sz="4000" b="1" dirty="0"/>
              <a:t>聖誕節的真義，在於它是</a:t>
            </a:r>
            <a:r>
              <a:rPr lang="zh-CN" altLang="en-US" sz="4000" b="1" dirty="0"/>
              <a:t>“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大 喜 的 信 息 、 是 關 乎萬 民 的。</a:t>
            </a:r>
            <a:r>
              <a:rPr lang="zh-CN" altLang="en-US" sz="4000" b="1" dirty="0">
                <a:solidFill>
                  <a:schemeClr val="accent4">
                    <a:lumMod val="50000"/>
                  </a:schemeClr>
                </a:solidFill>
              </a:rPr>
              <a:t>”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44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62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8ABD9-7ED4-4712-85F5-1208C8041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6131"/>
            <a:ext cx="10515600" cy="581891"/>
          </a:xfrm>
        </p:spPr>
        <p:txBody>
          <a:bodyPr>
            <a:noAutofit/>
          </a:bodyPr>
          <a:lstStyle/>
          <a:p>
            <a:pPr algn="ctr"/>
            <a:r>
              <a:rPr lang="zh-CN" altLang="en-US" sz="4000" b="1" dirty="0"/>
              <a:t>二</a:t>
            </a:r>
            <a:r>
              <a:rPr lang="en-US" altLang="zh-CN" sz="4000" b="1" dirty="0"/>
              <a:t>. </a:t>
            </a:r>
            <a:r>
              <a:rPr lang="zh-TW" altLang="en-US" sz="4000" b="1" dirty="0"/>
              <a:t>人子降生前的預備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8BBDC-2F90-42EF-B540-58EF2A193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947650"/>
            <a:ext cx="12191999" cy="5910350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zh-CN" altLang="en-US" sz="3500" b="1" dirty="0"/>
              <a:t>天使加百列豫言耶稣的成孕和降生：</a:t>
            </a:r>
            <a:r>
              <a:rPr lang="en-US" sz="3500" b="1" dirty="0"/>
              <a:t>(</a:t>
            </a:r>
            <a:r>
              <a:rPr lang="zh-CN" altLang="en-US" sz="3500" b="1" dirty="0"/>
              <a:t>路</a:t>
            </a:r>
            <a:r>
              <a:rPr lang="en-US" sz="3500" b="1" dirty="0"/>
              <a:t>1</a:t>
            </a:r>
            <a:r>
              <a:rPr lang="zh-CN" altLang="en-US" sz="3500" b="1" dirty="0"/>
              <a:t>：</a:t>
            </a:r>
            <a:r>
              <a:rPr lang="en-US" sz="3500" b="1" dirty="0"/>
              <a:t>26~38)</a:t>
            </a:r>
          </a:p>
          <a:p>
            <a:pPr marL="0" lvl="0" indent="0">
              <a:buNone/>
            </a:pPr>
            <a:r>
              <a:rPr lang="en-US" sz="3500" b="1" dirty="0"/>
              <a:t>2.</a:t>
            </a:r>
            <a:r>
              <a:rPr lang="zh-CN" altLang="en-US" sz="3500" b="1" dirty="0"/>
              <a:t>耶稣是人子</a:t>
            </a:r>
            <a:r>
              <a:rPr lang="en-US" altLang="zh-CN" sz="3500" b="1" dirty="0"/>
              <a:t>/</a:t>
            </a:r>
            <a:r>
              <a:rPr lang="zh-CN" altLang="en-US" sz="3500" b="1" dirty="0"/>
              <a:t>彌賽亞</a:t>
            </a:r>
            <a:r>
              <a:rPr lang="en-US" altLang="zh-CN" sz="3500" b="1" dirty="0"/>
              <a:t>/</a:t>
            </a:r>
            <a:r>
              <a:rPr lang="zh-CN" altLang="en-US" sz="3500" b="1" dirty="0"/>
              <a:t>至高者的兒子</a:t>
            </a:r>
            <a:endParaRPr lang="en-US" altLang="zh-CN" sz="3500" b="1" dirty="0"/>
          </a:p>
          <a:p>
            <a:pPr marL="0" lvl="0" indent="0">
              <a:buNone/>
            </a:pPr>
            <a:r>
              <a:rPr lang="zh-TW" altLang="en-US" sz="3500" b="1" dirty="0">
                <a:solidFill>
                  <a:schemeClr val="accent4">
                    <a:lumMod val="50000"/>
                  </a:schemeClr>
                </a:solidFill>
              </a:rPr>
              <a:t>但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</a:rPr>
              <a:t>7</a:t>
            </a:r>
            <a:r>
              <a:rPr lang="zh-TW" altLang="en-US" sz="35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</a:rPr>
              <a:t>13-</a:t>
            </a:r>
            <a:r>
              <a:rPr lang="zh-TW" altLang="en-US" sz="3500" b="1" dirty="0">
                <a:solidFill>
                  <a:schemeClr val="accent4">
                    <a:lumMod val="50000"/>
                  </a:schemeClr>
                </a:solidFill>
              </a:rPr>
              <a:t>我 在 夜 間 的 異 象 中 觀 看 、 見 有 一 位 像 人 子 的 、 駕 著 天 雲 而 來 、 被 領 到 亙 古 常 在 者 面 前 、得 了 權 柄 、 榮 耀 、 國 度 、 使 各 方 各 國 各 族 的 人 都 事 奉 他 ． 他 的 權 柄 是 永 遠 的 、 不 能 廢 去 、 他 的 國 必 不 敗 壞。</a:t>
            </a:r>
            <a:endParaRPr lang="en-US" sz="35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500" b="1" dirty="0"/>
              <a:t>3.</a:t>
            </a:r>
            <a:r>
              <a:rPr lang="zh-TW" altLang="en-US" sz="3500" b="1" dirty="0"/>
              <a:t>馬利亞</a:t>
            </a:r>
            <a:r>
              <a:rPr lang="zh-CN" altLang="en-US" sz="3500" b="1" dirty="0"/>
              <a:t>獻上</a:t>
            </a:r>
            <a:r>
              <a:rPr lang="zh-TW" altLang="en-US" sz="3500" b="1" dirty="0"/>
              <a:t>甘心</a:t>
            </a:r>
            <a:r>
              <a:rPr lang="zh-CN" altLang="en-US" sz="3500" b="1" dirty="0"/>
              <a:t>祭</a:t>
            </a:r>
            <a:endParaRPr lang="en-US" altLang="zh-CN" sz="3500" b="1" dirty="0"/>
          </a:p>
          <a:p>
            <a:pPr marL="0" indent="0">
              <a:buNone/>
            </a:pPr>
            <a:r>
              <a:rPr lang="zh-TW" altLang="en-US" sz="3500" b="1" dirty="0">
                <a:solidFill>
                  <a:schemeClr val="accent4">
                    <a:lumMod val="50000"/>
                  </a:schemeClr>
                </a:solidFill>
              </a:rPr>
              <a:t>路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r>
              <a:rPr lang="zh-TW" altLang="en-US" sz="35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</a:rPr>
              <a:t>38-</a:t>
            </a:r>
            <a:r>
              <a:rPr lang="zh-TW" altLang="en-US" sz="3500" b="1" dirty="0">
                <a:solidFill>
                  <a:schemeClr val="accent4">
                    <a:lumMod val="50000"/>
                  </a:schemeClr>
                </a:solidFill>
              </a:rPr>
              <a:t>馬 利 亞 說 、 我 是 主 的 使 女 、 情 願 照 你 的 話 成 就 在 我 身 上 。 天 使 就 離 開 他 去 了 。</a:t>
            </a:r>
            <a:endParaRPr lang="en-US" sz="35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500" b="1" dirty="0"/>
              <a:t>4.</a:t>
            </a:r>
            <a:r>
              <a:rPr lang="zh-TW" altLang="en-US" sz="3500" b="1" dirty="0"/>
              <a:t>神在尋找順服的器皿</a:t>
            </a:r>
            <a:endParaRPr lang="en-US" sz="3500" b="1" dirty="0"/>
          </a:p>
          <a:p>
            <a:pPr marL="0" indent="0">
              <a:buNone/>
            </a:pP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46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耶穌出生地拿撒勒 伯利恆">
            <a:extLst>
              <a:ext uri="{FF2B5EF4-FFF2-40B4-BE49-F238E27FC236}">
                <a16:creationId xmlns:a16="http://schemas.microsoft.com/office/drawing/2014/main" id="{F420A692-57AC-4ECE-84A2-8F70232FB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214" y="307571"/>
            <a:ext cx="9285317" cy="6267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3337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AF1B8-F0C1-419D-965A-395829793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444" y="365126"/>
            <a:ext cx="11129356" cy="748780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b="1" dirty="0"/>
              <a:t>三</a:t>
            </a:r>
            <a:r>
              <a:rPr lang="en-US" altLang="zh-CN" b="1" dirty="0"/>
              <a:t>. </a:t>
            </a:r>
            <a:r>
              <a:rPr lang="zh-TW" altLang="en-US" b="1" dirty="0"/>
              <a:t>人子救主降生</a:t>
            </a:r>
            <a:r>
              <a:rPr lang="en-US" b="1" dirty="0"/>
              <a:t>/</a:t>
            </a:r>
            <a:r>
              <a:rPr lang="zh-TW" altLang="en-US" b="1" dirty="0"/>
              <a:t>大好的消息從天上臨到地上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49DE6-D2F2-44CC-A1C6-9A429057E7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91" y="1280160"/>
            <a:ext cx="11878887" cy="546146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zh-TW" altLang="en-US" sz="3600" b="1" dirty="0"/>
              <a:t>耶穌的</a:t>
            </a:r>
            <a:r>
              <a:rPr lang="zh-CN" altLang="en-US" sz="3600" b="1" dirty="0"/>
              <a:t>永恆與神性</a:t>
            </a:r>
            <a:endParaRPr lang="en-US" altLang="zh-CN" sz="3600" b="1" dirty="0"/>
          </a:p>
          <a:p>
            <a:pPr marL="0" indent="0">
              <a:buNone/>
            </a:pP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1-2-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太 初 有 道 、 道 與 　 神 同 在 、 道 就 是 　 神 。 這 道 太 初 與 　 神 同 在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lvl="0"/>
            <a:r>
              <a:rPr lang="zh-TW" altLang="en-US" sz="3600" b="1" dirty="0"/>
              <a:t>太初有道</a:t>
            </a:r>
            <a:endParaRPr lang="en-US" altLang="zh-TW" sz="3600" b="1" dirty="0"/>
          </a:p>
          <a:p>
            <a:pPr lvl="0"/>
            <a:r>
              <a:rPr lang="zh-TW" altLang="en-US" sz="3600" b="1" dirty="0"/>
              <a:t>與神同位</a:t>
            </a:r>
            <a:r>
              <a:rPr lang="en-US" sz="3600" b="1" dirty="0"/>
              <a:t>-</a:t>
            </a:r>
            <a:r>
              <a:rPr lang="zh-TW" altLang="en-US" sz="3600" b="1" dirty="0"/>
              <a:t>道與神同在</a:t>
            </a:r>
            <a:endParaRPr lang="en-US" sz="3600" b="1" dirty="0"/>
          </a:p>
          <a:p>
            <a:pPr lvl="0"/>
            <a:r>
              <a:rPr lang="zh-TW" altLang="en-US" sz="3600" b="1" dirty="0"/>
              <a:t>與神同格</a:t>
            </a:r>
            <a:r>
              <a:rPr lang="en-US" sz="3600" b="1" dirty="0"/>
              <a:t>-</a:t>
            </a:r>
            <a:r>
              <a:rPr lang="zh-TW" altLang="en-US" sz="3600" b="1" dirty="0"/>
              <a:t>道就是神</a:t>
            </a:r>
            <a:endParaRPr lang="en-US" sz="3600" b="1" dirty="0"/>
          </a:p>
          <a:p>
            <a:pPr lvl="0"/>
            <a:r>
              <a:rPr lang="zh-TW" altLang="en-US" sz="3600" b="1" dirty="0"/>
              <a:t>萬物的創造者</a:t>
            </a:r>
            <a:endParaRPr lang="en-US" sz="3600" b="1" dirty="0"/>
          </a:p>
          <a:p>
            <a:pPr lvl="0"/>
            <a:r>
              <a:rPr lang="zh-TW" altLang="en-US" sz="3600" b="1" dirty="0"/>
              <a:t>永生的源頭</a:t>
            </a:r>
            <a:endParaRPr lang="en-US" sz="3600" b="1" dirty="0"/>
          </a:p>
          <a:p>
            <a:pPr lvl="0"/>
            <a:r>
              <a:rPr lang="zh-TW" altLang="en-US" sz="3600" b="1" dirty="0"/>
              <a:t>世人的真光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139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5FDB9-0DC3-477C-9032-5938761E0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15462"/>
            <a:ext cx="10515600" cy="5561501"/>
          </a:xfrm>
        </p:spPr>
        <p:txBody>
          <a:bodyPr/>
          <a:lstStyle/>
          <a:p>
            <a:pPr marL="0" indent="0">
              <a:buNone/>
            </a:pPr>
            <a:r>
              <a:rPr lang="en-US" sz="4000" b="1" dirty="0"/>
              <a:t>2.</a:t>
            </a:r>
            <a:r>
              <a:rPr lang="zh-TW" altLang="en-US" sz="4000" b="1" dirty="0"/>
              <a:t>主耶穌成爲更 美 的 祭 物</a:t>
            </a:r>
            <a:endParaRPr lang="en-US" altLang="zh-TW" sz="4000" b="1" dirty="0"/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民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18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29-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奉給你們的一切禮物，要從其中將至好的，就是分別為聖的，獻給耶和華為舉祭</a:t>
            </a:r>
            <a:r>
              <a:rPr lang="en-US" altLang="zh-TW" sz="4000" b="1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en-US" altLang="zh-TW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TW" sz="4000" b="1" dirty="0"/>
              <a:t>3. </a:t>
            </a:r>
            <a:r>
              <a:rPr lang="zh-CN" altLang="en-US" sz="4000" b="1" dirty="0"/>
              <a:t>耶穌順服以至於死</a:t>
            </a:r>
            <a:r>
              <a:rPr lang="zh-CN" altLang="en-US" sz="4000" b="1" dirty="0">
                <a:solidFill>
                  <a:schemeClr val="accent4">
                    <a:lumMod val="50000"/>
                  </a:schemeClr>
                </a:solidFill>
              </a:rPr>
              <a:t>。。。</a:t>
            </a:r>
            <a:endParaRPr lang="en-US" altLang="zh-CN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accent4">
                    <a:lumMod val="50000"/>
                  </a:schemeClr>
                </a:solidFill>
              </a:rPr>
              <a:t>太</a:t>
            </a:r>
            <a:r>
              <a:rPr lang="en-US" altLang="zh-CN" sz="4000" b="1" dirty="0">
                <a:solidFill>
                  <a:schemeClr val="accent4">
                    <a:lumMod val="50000"/>
                  </a:schemeClr>
                </a:solidFill>
              </a:rPr>
              <a:t>28</a:t>
            </a:r>
            <a:r>
              <a:rPr lang="zh-CN" altLang="en-US" sz="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耶 穌 進 前 來 、 對 他 們 說 、 天 上 地 下 所 有 的 權 柄 、 都 賜 給 我 了 。</a:t>
            </a:r>
            <a:endParaRPr lang="en-US" altLang="zh-TW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116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5F19E-9E0A-4638-9028-CBD4DBB8F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7093"/>
          </a:xfrm>
        </p:spPr>
        <p:txBody>
          <a:bodyPr/>
          <a:lstStyle/>
          <a:p>
            <a:pPr algn="ctr"/>
            <a:r>
              <a:rPr lang="zh-CN" altLang="en-US" b="1" dirty="0"/>
              <a:t>四</a:t>
            </a:r>
            <a:r>
              <a:rPr lang="en-US" altLang="zh-CN" b="1" dirty="0"/>
              <a:t>. </a:t>
            </a:r>
            <a:r>
              <a:rPr lang="zh-TW" altLang="en-US" b="1" dirty="0"/>
              <a:t>獻上禮物給愛我們的天父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8D180-DA44-4CA0-97E9-15BAEDABD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658" y="1330036"/>
            <a:ext cx="10515600" cy="49383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羅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12:1-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所 以 弟 兄 們 、 我 以 　 神 的 慈 悲 勸 你 們 、 將 身 體 獻 上 、 當 作 活 祭 、 是 聖 潔 的 、 是 　 神 所 喜 悅 的 ． 你 們 如 此 事 奉 、 乃 是 理 所 當 然 的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90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1044</TotalTime>
  <Words>387</Words>
  <Application>Microsoft Office PowerPoint</Application>
  <PresentationFormat>Widescreen</PresentationFormat>
  <Paragraphs>41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等线</vt:lpstr>
      <vt:lpstr>等线 Light</vt:lpstr>
      <vt:lpstr>新細明體</vt:lpstr>
      <vt:lpstr>Arial</vt:lpstr>
      <vt:lpstr>Arial Rounded MT Bold</vt:lpstr>
      <vt:lpstr>Calibri</vt:lpstr>
      <vt:lpstr>Calibri Light</vt:lpstr>
      <vt:lpstr>Office Theme</vt:lpstr>
      <vt:lpstr>White Elephant Gift Exchange白象禮物交換</vt:lpstr>
      <vt:lpstr> 愛的禮物 </vt:lpstr>
      <vt:lpstr>PowerPoint Presentation</vt:lpstr>
      <vt:lpstr>一. 份最珍貴的禮物</vt:lpstr>
      <vt:lpstr>二. 人子降生前的預備</vt:lpstr>
      <vt:lpstr>PowerPoint Presentation</vt:lpstr>
      <vt:lpstr>三. 人子救主降生/大好的消息從天上臨到地上</vt:lpstr>
      <vt:lpstr>PowerPoint Presentation</vt:lpstr>
      <vt:lpstr>四. 獻上禮物給愛我們的天父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</dc:creator>
  <cp:lastModifiedBy>He5778Lord</cp:lastModifiedBy>
  <cp:revision>21</cp:revision>
  <dcterms:created xsi:type="dcterms:W3CDTF">2019-12-16T23:36:12Z</dcterms:created>
  <dcterms:modified xsi:type="dcterms:W3CDTF">2019-12-27T22:17:38Z</dcterms:modified>
</cp:coreProperties>
</file>