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0"/>
  </p:notesMasterIdLst>
  <p:sldIdLst>
    <p:sldId id="9987" r:id="rId11"/>
    <p:sldId id="9623" r:id="rId12"/>
    <p:sldId id="10022" r:id="rId13"/>
    <p:sldId id="10017" r:id="rId14"/>
    <p:sldId id="10018" r:id="rId15"/>
    <p:sldId id="10002" r:id="rId16"/>
    <p:sldId id="10001" r:id="rId17"/>
    <p:sldId id="10016" r:id="rId18"/>
    <p:sldId id="10009" r:id="rId19"/>
    <p:sldId id="10012" r:id="rId20"/>
    <p:sldId id="10021" r:id="rId21"/>
    <p:sldId id="10019" r:id="rId22"/>
    <p:sldId id="10020" r:id="rId23"/>
    <p:sldId id="10013" r:id="rId24"/>
    <p:sldId id="10014" r:id="rId25"/>
    <p:sldId id="10015" r:id="rId26"/>
    <p:sldId id="9986" r:id="rId27"/>
    <p:sldId id="9905" r:id="rId28"/>
    <p:sldId id="9906" r:id="rId29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99CC"/>
    <a:srgbClr val="FFFF99"/>
    <a:srgbClr val="FFCCCC"/>
    <a:srgbClr val="FFCCFF"/>
    <a:srgbClr val="CCFF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7" d="100"/>
          <a:sy n="77" d="100"/>
        </p:scale>
        <p:origin x="280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12/30/2019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12/30/2019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459845" y="2323492"/>
            <a:ext cx="8928992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受洗見證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Livia </a:t>
            </a:r>
            <a:r>
              <a:rPr kumimoji="0" lang="en-US" altLang="zh-TW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Huilin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Yu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余惠琳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東區喜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81" cy="67761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66989" y="1278379"/>
            <a:ext cx="6227545" cy="382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4431" y="1392584"/>
            <a:ext cx="695266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</a:t>
            </a: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心思戰場</a:t>
            </a: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」</a:t>
            </a:r>
            <a:r>
              <a:rPr lang="zh-TW" altLang="en-US" sz="3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主日學分</a:t>
            </a:r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5400" b="1" dirty="0" err="1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Keny</a:t>
            </a:r>
            <a:r>
              <a:rPr lang="en-US" altLang="zh-TW" sz="5400" b="1" dirty="0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Wu</a:t>
            </a:r>
            <a:r>
              <a:rPr lang="zh-TW" altLang="en-US" sz="5400" b="1" dirty="0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54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西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區點線面小組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4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活出以</a:t>
            </a: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馬內利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Releasing Immanuel Anointing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29,  2019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865922"/>
            <a:ext cx="8942394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說：必有童女懷孕生子；人要稱他的名為以馬內利。（以馬內利翻出來就是「神與我們同在」。）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1:23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“The virgin will conceive and give birth to a son, and they will call him Immanuel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” 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(which means “God with us”).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9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865922"/>
            <a:ext cx="8942394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凡我所吩咐你們的，都教訓他們遵守，我就常與你們同在，直到世界的末了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28:20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teaching them to obey everything I have commanded you. And surely I am with you always, to the very end of the age.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98787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1384591"/>
            <a:ext cx="8963586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神選擇與基甸同在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God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chose to be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with Gideon!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0476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554476"/>
            <a:ext cx="8942394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耶和華的使者向基甸顯現，對他說：「大能的勇士啊，耶和華與你同在！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甸說：「主啊，耶和華若與我們同在，我們何致遭遇這一切事呢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們的列祖不是向我們說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耶和華領我們從埃及上來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嗎？他那樣奇妙的作為在哪裡呢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在他卻丟棄我們，將我們交在米甸人手裡。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6:12-13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50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903965"/>
            <a:ext cx="8942394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和華若與我們同在，我們何致遭遇這一切事呢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？」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6:13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“but 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if the Lord is with us, why has all this happened to us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?”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2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5565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226" y="540855"/>
            <a:ext cx="9064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60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基</a:t>
            </a:r>
            <a:r>
              <a:rPr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甸</a:t>
            </a:r>
            <a:r>
              <a:rPr lang="zh-TW" altLang="en-US" sz="60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的猶豫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Gideon’s Hesitation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901038"/>
            <a:ext cx="90970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>
              <a:buFont typeface="Wingdings" panose="05000000000000000000" pitchFamily="2" charset="2"/>
              <a:buChar char="Ø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大環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境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</a:t>
            </a:r>
            <a:r>
              <a:rPr lang="en-US" altLang="zh-TW" sz="44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</a:t>
            </a:r>
            <a:r>
              <a:rPr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ocial</a:t>
            </a:r>
            <a:r>
              <a:rPr lang="en-US" altLang="zh-TW" sz="44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political and economic </a:t>
            </a:r>
            <a:r>
              <a:rPr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environment</a:t>
            </a:r>
          </a:p>
          <a:p>
            <a:pPr marL="857250" lvl="0" indent="-857250">
              <a:buFont typeface="Wingdings" panose="05000000000000000000" pitchFamily="2" charset="2"/>
              <a:buChar char="Ø"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出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身背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景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lang="en-US" altLang="zh-TW" sz="4400" b="1" noProof="0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</a:t>
            </a:r>
            <a:r>
              <a:rPr lang="en-US" altLang="zh-TW" sz="4400" b="1" dirty="0" err="1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amily</a:t>
            </a:r>
            <a:r>
              <a:rPr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background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質疑不信的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心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Doubtful heart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15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903965"/>
            <a:ext cx="8942394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耶和華對基甸說：「我要用這舔水的三百人拯救你們，將米甸人交在你手中；其餘的人都可以各歸各處去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7:7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Lord said to Gideon, “With the three hundred men that lapped I will save you and give the Midianites into your hands. Let all the others go home.”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1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793690"/>
            <a:ext cx="8942394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當那夜，耶和華吩咐基甸說：「起來，下到米甸營裡去，因我已將他們交在你手中。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倘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若你怕下去，就帶你的僕人普拉下到那營裡去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必聽見他們所說的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然後你就有膽量下去攻營。」於是基甸帶著僕人普拉下到營旁。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7:9-11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468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46091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226" y="445250"/>
            <a:ext cx="9064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60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活出以馬內利</a:t>
            </a:r>
            <a:r>
              <a:rPr lang="zh-TW" altLang="en-US" sz="4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Immanuel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776164"/>
            <a:ext cx="90970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培養信心的眼光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現實 ─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&gt;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真實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)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</a:t>
            </a:r>
            <a:r>
              <a:rPr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Building vision of faith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遵行  神的話語  </a:t>
            </a:r>
            <a:r>
              <a:rPr lang="en-US" altLang="zh-TW" sz="4400" b="1" noProof="0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Obeying God’s words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與聖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靈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同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工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lang="en-US" altLang="zh-TW" sz="4400" b="1" dirty="0" err="1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Coworking</a:t>
            </a:r>
            <a:r>
              <a:rPr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with the Spirit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83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903965"/>
            <a:ext cx="8942394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耶和華的靈</a:t>
            </a:r>
            <a:r>
              <a:rPr kumimoji="1" lang="zh-TW" altLang="en-US" sz="4800" b="1" u="sng" dirty="0">
                <a:solidFill>
                  <a:srgbClr val="FFCC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降在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基甸身上，他就吹角；亞比以謝族都聚集跟隨他。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6:34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 the Spirit of the Lord </a:t>
            </a:r>
            <a:r>
              <a:rPr kumimoji="1" lang="en-US" altLang="zh-TW" sz="4000" b="1" u="sng" dirty="0" smtClean="0">
                <a:solidFill>
                  <a:srgbClr val="FFCC99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came </a:t>
            </a:r>
            <a:r>
              <a:rPr kumimoji="1" lang="en-US" altLang="zh-TW" sz="4000" b="1" u="sng" dirty="0">
                <a:solidFill>
                  <a:srgbClr val="FFCC99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upon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(</a:t>
            </a:r>
            <a:r>
              <a:rPr kumimoji="1" lang="he-IL" altLang="zh-TW" sz="5400" b="1" dirty="0" smtClean="0">
                <a:solidFill>
                  <a:srgbClr val="FFCC99"/>
                </a:solidFill>
                <a:latin typeface="Ezra SIL" panose="02000400000000000000" pitchFamily="2" charset="-79"/>
                <a:ea typeface="Charis SIL" panose="02000500060000020004" pitchFamily="2" charset="0"/>
                <a:cs typeface="Ezra SIL" panose="02000400000000000000" pitchFamily="2" charset="-79"/>
              </a:rPr>
              <a:t>לבשׁ</a:t>
            </a:r>
            <a:r>
              <a:rPr kumimoji="1" lang="en-US" altLang="zh-TW" sz="5400" b="1" dirty="0" smtClean="0">
                <a:solidFill>
                  <a:srgbClr val="FFCC99"/>
                </a:solidFill>
                <a:latin typeface="Ezra SIL" panose="02000400000000000000" pitchFamily="2" charset="-79"/>
                <a:ea typeface="Charis SIL" panose="02000500060000020004" pitchFamily="2" charset="0"/>
                <a:cs typeface="Ezra SIL" panose="02000400000000000000" pitchFamily="2" charset="-79"/>
              </a:rPr>
              <a:t> </a:t>
            </a:r>
            <a:r>
              <a:rPr kumimoji="1" lang="en-US" altLang="zh-TW" sz="4400" b="1" u="sng" dirty="0" smtClean="0">
                <a:solidFill>
                  <a:srgbClr val="FFCC99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clothed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) Gideon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 and he blew a trumpet, and the </a:t>
            </a:r>
            <a:r>
              <a:rPr kumimoji="1" lang="en-US" altLang="zh-TW" sz="4000" b="1" dirty="0" err="1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Abiezrites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were called together to follow him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7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903965"/>
            <a:ext cx="8942394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他必興旺，我必衰微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3:30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He must increase, but I must decrease.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5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865922"/>
            <a:ext cx="8942394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耶穌又對他們說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願你們平安！父怎樣差遣了我，我也照樣差遣你們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了這話，就向他們吹一口氣，說：「你們受聖靈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20:21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21</a:t>
            </a:r>
            <a:r>
              <a:rPr kumimoji="1" lang="zh-TW" altLang="en-US" sz="32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 Jesus said to them again, “Peace be with you; as the Father has sent Me, I also send you.”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865922"/>
            <a:ext cx="8942394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我實實在在地告訴你們，我所做的事，信我的人也要做，並且要做比這更大的事，因為我往父那裡去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14:12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he 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who believes in Me, the works that I do, he will do also; and greater works than these he will do; because I go to the Father.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2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360983"/>
            <a:ext cx="87530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神的兒子顯現出來，為要除滅魔鬼的作為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3:8b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reason the Son of God appeared was to destroy the devil’s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work.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3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3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帶我進入祢的同在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8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帶我進入祢的同在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30863</TotalTime>
  <Words>969</Words>
  <Application>Microsoft Office PowerPoint</Application>
  <PresentationFormat>On-screen Show (4:3)</PresentationFormat>
  <Paragraphs>126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19</vt:i4>
      </vt:variant>
    </vt:vector>
  </HeadingPairs>
  <TitlesOfParts>
    <vt:vector size="48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Ezra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2587</cp:revision>
  <dcterms:created xsi:type="dcterms:W3CDTF">2014-11-02T05:55:36Z</dcterms:created>
  <dcterms:modified xsi:type="dcterms:W3CDTF">2019-12-31T03:18:30Z</dcterms:modified>
</cp:coreProperties>
</file>