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3" r:id="rId5"/>
    <p:sldId id="264" r:id="rId6"/>
    <p:sldId id="266" r:id="rId7"/>
    <p:sldId id="258" r:id="rId8"/>
    <p:sldId id="265" r:id="rId9"/>
    <p:sldId id="267" r:id="rId10"/>
    <p:sldId id="261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8" autoAdjust="0"/>
    <p:restoredTop sz="94660"/>
  </p:normalViewPr>
  <p:slideViewPr>
    <p:cSldViewPr snapToGrid="0">
      <p:cViewPr varScale="1">
        <p:scale>
          <a:sx n="79" d="100"/>
          <a:sy n="79" d="100"/>
        </p:scale>
        <p:origin x="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452D8-A251-49C2-BF3F-2C6066757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E4DC23-0031-4291-88F3-97D8C764E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C1504-FFFA-4CE8-9588-898D49370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37EDE-79C7-4668-9FCC-49A10B27D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F1C99-925D-4961-A972-3ED35025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2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C6758-7F16-4C27-8ED3-5BAEB281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953E6-0356-4DD6-8DE8-18ADFD38F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1513A-679B-4229-81E4-2CCE8C55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C35FE-08F8-4545-919E-E1728594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D2DCE-79A6-4933-9510-FE30117D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36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FFFF-3B7D-4802-96BD-527042E5C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38831-A47A-43F4-BD53-BF8F64CD1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71188-7B62-4E5F-84BC-CEC0FC52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7AAB1-0040-4D2E-876B-EE5CDAA3C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B4058-F804-4C04-8863-43C4D46C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4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107C-6349-4EBB-BC91-1E59AEEA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6E251-B0C2-4393-BD98-2C9049D7E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E0282-73DE-4208-87C8-EA0370212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76861-3DAB-4E2C-8A0E-76887128F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124B4-ADDB-47E0-8DBE-28E60B77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54960-5165-46E1-A07B-3FAA2C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9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BF875-74F6-4B07-B5BA-926E56FC4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F3F42-C872-4662-84F9-5937D18C0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28AF3C-D75C-4F55-AC9F-BC5FF56F6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65F21-633F-47C8-9F3E-1A3876104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BEA23A-D2DB-41AA-871B-0FA70798F6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384074-DCC6-4164-B96B-54CE7DCD5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F6A5D2-ED2B-42B5-A25C-2B887470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89BCF9-084B-4A86-8125-AA042774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7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6BC1D-9F9D-47A1-BFFB-27DB53E5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AB0AE7-EE85-4F4D-B835-70B1E2174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D56D9-A1C0-471F-8078-BA3C85C0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92CF0C-9FE6-4357-BA9E-A48CF136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6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4F6CCF-5863-4CA7-B445-BCCA6ABCA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931200-4753-40AD-B536-65F4E2E4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70E36-FF34-4909-BDB1-A6E61D746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2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F9F1-95D6-48DB-9540-E3C3520F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C6298-8F8C-4C95-8F57-93CD3ACE1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0DB93-3B62-4090-86A3-B0CEDCDFF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C970D-FD7F-4256-811B-149FA790A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1F8FD-827E-4302-9852-950D2C553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33EF3-9352-4735-812E-815D9F11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64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BF86-8BE2-4E09-B650-CD5D50367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7AC575-8784-4084-A5E9-09B3C8B006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6D292-E7B4-4D7C-A24E-2F930D698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FEA5-B4A5-4DA3-AA70-BF7862F78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57780-8534-4BCD-9BCC-DF0125A55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16E2D-CCA7-46A6-A2A8-731713432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9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7C120-BFCE-4526-B68B-C3AC8408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26638-C33B-4193-804C-43B325FD3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BC870-6D54-4621-AEB5-0E76DB32C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35C9D-D0FC-4B3E-9EC9-3036AD3F1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381B9-F69C-405B-94D2-8A6EA512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FA259D-3BD8-4E31-9B56-D0877F9C6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4809BC-8A1D-4B07-A26B-5A4AEAA6E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C2DDB-7E34-4EC8-BC55-82BB67B40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B6984-4C6C-4B70-8B0F-CD8A1ECD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3284B-63E5-4F18-A2D5-5BF33039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08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D21C5A-3569-4593-A592-266995D28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1F7E1-E65B-40BF-B031-014D936B7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07703-E944-4452-94A7-6DA8C73CE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835ED-B69C-452B-A461-809EE4545514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DBBC5-80AE-4561-B301-3373197EF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99BB6-67E4-4851-B406-9652CE788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45676-90A7-4E32-9CEF-F930DAE0F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077E67-654F-4464-9BB4-7B74C195B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86" y="0"/>
            <a:ext cx="9883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23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4091D7-8EFE-4646-8DD2-1A7D27239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3" y="228600"/>
            <a:ext cx="11640312" cy="651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89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C17E-826D-49A5-940C-CA4138E8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571" y="365760"/>
            <a:ext cx="11046229" cy="713232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5400" b="1" dirty="0"/>
              <a:t>照著去行就有福了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C41A5-063F-4819-85FD-BFB1DE548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9576"/>
            <a:ext cx="12192000" cy="5603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/>
              <a:t>經文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22-25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。。。你們要脫去一切的污穢和盈餘的邪惡，存溫柔的心領受那所栽種的道，就是能救你們靈魂的道。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只是你們要行道，不要單單聽道，自己欺哄自己。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因為聽道而不行道的，就像人對著鏡子看自己本來的面目，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看見，走後，隨即忘了他的相貌如何。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惟有詳細察看那全備、使人自由之律法的，並且時常如此，這人既不是聽了就忘，乃是實在行出來，就在他所行的事上必然得福。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902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2943-10C4-4EB3-A5B6-451AB935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365125"/>
            <a:ext cx="12015216" cy="896747"/>
          </a:xfrm>
        </p:spPr>
        <p:txBody>
          <a:bodyPr>
            <a:normAutofit/>
          </a:bodyPr>
          <a:lstStyle/>
          <a:p>
            <a:r>
              <a:rPr lang="zh-CN" altLang="en-US" b="1" dirty="0"/>
              <a:t>一</a:t>
            </a:r>
            <a:r>
              <a:rPr lang="en-US" altLang="zh-CN" b="1" dirty="0"/>
              <a:t>. </a:t>
            </a:r>
            <a:r>
              <a:rPr lang="zh-CN" altLang="en-US" b="1" dirty="0"/>
              <a:t>所栽種的道</a:t>
            </a:r>
            <a:r>
              <a:rPr lang="en-US" b="1" dirty="0"/>
              <a:t>-</a:t>
            </a:r>
            <a:r>
              <a:rPr lang="zh-CN" altLang="en-US" b="1" dirty="0"/>
              <a:t>神的話如種子撒在人的心田裏面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F9824-7566-403D-915F-C7C630FBB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" y="1490472"/>
            <a:ext cx="12164568" cy="552297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1:21 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。。。你們要脫去一切的污穢和盈餘的邪惡，存溫柔的心領受那</a:t>
            </a:r>
            <a:r>
              <a:rPr lang="zh-TW" altLang="en-US" sz="4000" b="1" u="sng" dirty="0">
                <a:solidFill>
                  <a:schemeClr val="accent4">
                    <a:lumMod val="50000"/>
                  </a:schemeClr>
                </a:solidFill>
              </a:rPr>
              <a:t>所栽種的道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，就是能救你們靈魂的道。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4000" b="1" dirty="0"/>
              <a:t>1. </a:t>
            </a:r>
            <a:r>
              <a:rPr lang="zh-TW" altLang="en-US" sz="4000" b="1" dirty="0"/>
              <a:t>遵行神的話蒙福</a:t>
            </a:r>
            <a:endParaRPr lang="en-US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7-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你 們 若 常 在 我 裡 面 、 我 的 話 也 常 在 你 們 裡 面 、 凡 你 們 所 願 意 的 、 祈 求 就 給 你 們 成 就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altLang="zh-TW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7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E473615-F6D8-44BB-B62C-EAA254440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8912"/>
            <a:ext cx="12192000" cy="64190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6000" b="1" dirty="0"/>
              <a:t>2. </a:t>
            </a:r>
            <a:r>
              <a:rPr lang="zh-CN" altLang="en-US" sz="16000" b="1" dirty="0"/>
              <a:t>指明正確的基督徒信仰</a:t>
            </a:r>
            <a:r>
              <a:rPr lang="en-US" altLang="zh-CN" sz="16000" b="1" dirty="0"/>
              <a:t>:</a:t>
            </a:r>
          </a:p>
          <a:p>
            <a:pPr marL="0" indent="0">
              <a:buNone/>
            </a:pPr>
            <a:r>
              <a:rPr lang="en-US" altLang="zh-CN" sz="14400" b="1" dirty="0"/>
              <a:t>A. </a:t>
            </a:r>
            <a:r>
              <a:rPr lang="zh-CN" altLang="en-US" sz="14400" b="1" dirty="0"/>
              <a:t>聽道與行道彼此的關係</a:t>
            </a:r>
            <a:endParaRPr lang="en-US" altLang="zh-CN" sz="14400" b="1" dirty="0"/>
          </a:p>
          <a:p>
            <a:pPr lvl="1"/>
            <a:r>
              <a:rPr lang="en-US" altLang="zh-CN" sz="144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zh-CN" altLang="en-US" sz="144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14400" b="1" dirty="0">
                <a:solidFill>
                  <a:schemeClr val="accent4">
                    <a:lumMod val="50000"/>
                  </a:schemeClr>
                </a:solidFill>
              </a:rPr>
              <a:t>1:22 </a:t>
            </a:r>
            <a:r>
              <a:rPr lang="zh-TW" altLang="en-US" sz="14400" b="1" dirty="0">
                <a:solidFill>
                  <a:schemeClr val="accent4">
                    <a:lumMod val="50000"/>
                  </a:schemeClr>
                </a:solidFill>
              </a:rPr>
              <a:t>只是你們要行道，不要單單聽道，自己欺哄自 己</a:t>
            </a:r>
            <a:r>
              <a:rPr lang="zh-CN" altLang="en-US" sz="144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1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altLang="zh-TW" sz="1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14400" b="1" dirty="0"/>
              <a:t>B. </a:t>
            </a:r>
            <a:r>
              <a:rPr lang="zh-TW" altLang="en-US" sz="14400" b="1" dirty="0"/>
              <a:t>神的話帶來光照</a:t>
            </a:r>
            <a:r>
              <a:rPr lang="zh-CN" altLang="en-US" sz="14400" b="1" dirty="0"/>
              <a:t>與</a:t>
            </a:r>
            <a:r>
              <a:rPr lang="zh-TW" altLang="en-US" sz="14400" b="1" dirty="0"/>
              <a:t>潔净</a:t>
            </a:r>
            <a:endParaRPr lang="en-US" altLang="zh-TW" sz="14400" b="1" dirty="0"/>
          </a:p>
          <a:p>
            <a:pPr lvl="1"/>
            <a:r>
              <a:rPr lang="zh-CN" altLang="en-US" sz="140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14000" b="1" dirty="0">
                <a:solidFill>
                  <a:schemeClr val="accent4">
                    <a:lumMod val="50000"/>
                  </a:schemeClr>
                </a:solidFill>
              </a:rPr>
              <a:t>1:23</a:t>
            </a:r>
            <a:r>
              <a:rPr lang="en-US" altLang="zh-CN" sz="14000" b="1" dirty="0">
                <a:solidFill>
                  <a:schemeClr val="accent4">
                    <a:lumMod val="50000"/>
                  </a:schemeClr>
                </a:solidFill>
              </a:rPr>
              <a:t>-24</a:t>
            </a:r>
            <a:r>
              <a:rPr lang="en-US" sz="1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14000" b="1" dirty="0">
                <a:solidFill>
                  <a:schemeClr val="accent4">
                    <a:lumMod val="50000"/>
                  </a:schemeClr>
                </a:solidFill>
              </a:rPr>
              <a:t>因為聽道而不行道的，就像人對著鏡子看自己   本來的面目，看見，走後，隨即忘了他的相貌如何。</a:t>
            </a:r>
            <a:endParaRPr lang="en-US" altLang="zh-TW" sz="140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zh-TW" altLang="en-US" sz="14000" b="1" dirty="0">
                <a:solidFill>
                  <a:schemeClr val="accent4">
                    <a:lumMod val="50000"/>
                  </a:schemeClr>
                </a:solidFill>
              </a:rPr>
              <a:t>詩</a:t>
            </a:r>
            <a:r>
              <a:rPr lang="en-US" sz="14000" b="1" dirty="0">
                <a:solidFill>
                  <a:schemeClr val="accent4">
                    <a:lumMod val="50000"/>
                  </a:schemeClr>
                </a:solidFill>
              </a:rPr>
              <a:t>101</a:t>
            </a:r>
            <a:r>
              <a:rPr lang="zh-TW" altLang="en-US" sz="1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14000" b="1" dirty="0">
                <a:solidFill>
                  <a:schemeClr val="accent4">
                    <a:lumMod val="50000"/>
                  </a:schemeClr>
                </a:solidFill>
              </a:rPr>
              <a:t>2-</a:t>
            </a:r>
            <a:r>
              <a:rPr lang="zh-TW" altLang="en-US" sz="14000" b="1" dirty="0">
                <a:solidFill>
                  <a:schemeClr val="accent4">
                    <a:lumMod val="50000"/>
                  </a:schemeClr>
                </a:solidFill>
              </a:rPr>
              <a:t>我 要 用 智 慧 行 完 全 的 道 ． 你 幾 時 到 我 這  裡 來 呢 ． 我 要 存 完 全 的 心 、 行 在 我 家 中 。</a:t>
            </a:r>
            <a:endParaRPr lang="en-US" altLang="zh-TW" sz="1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1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14400" b="1" dirty="0"/>
              <a:t>C. </a:t>
            </a:r>
            <a:r>
              <a:rPr lang="zh-TW" altLang="en-US" sz="14400" b="1" dirty="0"/>
              <a:t>神的話使人得自由</a:t>
            </a:r>
            <a:endParaRPr lang="en-US" altLang="zh-TW" sz="14400" b="1" dirty="0"/>
          </a:p>
          <a:p>
            <a:pPr lvl="1"/>
            <a:r>
              <a:rPr lang="zh-TW" altLang="en-US" sz="144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14400" b="1" dirty="0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zh-TW" altLang="en-US" sz="144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14400" b="1" dirty="0">
                <a:solidFill>
                  <a:schemeClr val="accent4">
                    <a:lumMod val="50000"/>
                  </a:schemeClr>
                </a:solidFill>
              </a:rPr>
              <a:t>31-32- </a:t>
            </a:r>
            <a:r>
              <a:rPr lang="zh-TW" altLang="en-US" sz="14400" b="1" dirty="0">
                <a:solidFill>
                  <a:schemeClr val="accent4">
                    <a:lumMod val="50000"/>
                  </a:schemeClr>
                </a:solidFill>
              </a:rPr>
              <a:t>。。。你 們 若 常 常 遵 守 我 的 道 、 就 真 是 我 的 門 徒 。你 們 必 曉 得 真 理 、 真 理 必 叫 你 們 得 以 自 由 。</a:t>
            </a:r>
            <a:endParaRPr lang="en-US" altLang="zh-TW" sz="144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4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144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144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1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74D65B4-382D-40EE-AFF3-4A053550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" y="356616"/>
            <a:ext cx="12118847" cy="65013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3600" b="1" dirty="0"/>
              <a:t>3.</a:t>
            </a:r>
            <a:r>
              <a:rPr lang="zh-TW" altLang="en-US" sz="3600" b="1" dirty="0"/>
              <a:t>成爲被神祝福的人</a:t>
            </a:r>
            <a:endParaRPr lang="en-US" sz="3600" b="1" dirty="0"/>
          </a:p>
          <a:p>
            <a:pPr marL="0" indent="0">
              <a:buNone/>
            </a:pPr>
            <a:r>
              <a:rPr lang="zh-TW" altLang="en-US" sz="3600" b="1" dirty="0"/>
              <a:t>神</a:t>
            </a:r>
            <a:r>
              <a:rPr lang="zh-CN" altLang="en-US" sz="3600" b="1" dirty="0"/>
              <a:t>的揀選是無條件的；但</a:t>
            </a:r>
            <a:r>
              <a:rPr lang="zh-TW" altLang="en-US" sz="3600" b="1" dirty="0"/>
              <a:t>神的祝福是有條件的</a:t>
            </a:r>
            <a:endParaRPr lang="en-US" altLang="zh-TW" sz="3600" b="1" dirty="0"/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申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28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1-2-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你 若 留 意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聽 從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耶 和 華 你 　 神 的 話 、 謹 守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遵 行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他 的 一 切 誡 命 、 就 是 我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今 日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所 吩 咐 你 的 、 他 必 使 你 超 乎 天 下 萬 民 之 上 。你 若 聽 從 耶 和 華 你 　 神 的 話 、 這 以 下 的 福 必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追 隨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你 、 臨 到 你 身 上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有 了 我 的 命 令 又 遵 守 的 、 這 人 就 是 愛 我 的 ． 愛 我 的 必 蒙 我 父 愛 他 、 我 也 要 愛 他 、 並 且 要 向 他 顯 現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申命記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28:15-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若 不 聽 從 耶 和 華 你 　 神 的 話 、 不 謹 守 遵 行 他 的 一 切 誡 命 律 例 、 就 是 我 今 日 所 吩 咐 你 的 、 這 以 下 的 咒 詛 都 必 追 隨 你 、 臨 到 你 身 上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32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6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ooking in the mirror">
            <a:extLst>
              <a:ext uri="{FF2B5EF4-FFF2-40B4-BE49-F238E27FC236}">
                <a16:creationId xmlns:a16="http://schemas.microsoft.com/office/drawing/2014/main" id="{96CD01B3-9228-4254-B660-894FC7E14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66" y="1005840"/>
            <a:ext cx="9950334" cy="564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33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0F37-5E7B-42D7-B488-B67197335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24" y="237109"/>
            <a:ext cx="10515600" cy="604139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/>
              <a:t>二</a:t>
            </a:r>
            <a:r>
              <a:rPr lang="en-US" altLang="zh-CN" b="1" dirty="0"/>
              <a:t>.</a:t>
            </a:r>
            <a:r>
              <a:rPr lang="zh-TW" altLang="en-US" b="1" dirty="0"/>
              <a:t> 詳細察看那全備，使人自由</a:t>
            </a:r>
            <a:r>
              <a:rPr lang="zh-CN" altLang="en-US" b="1" dirty="0"/>
              <a:t>的</a:t>
            </a:r>
            <a:r>
              <a:rPr lang="zh-TW" altLang="en-US" b="1" dirty="0"/>
              <a:t>律法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CFD64-43C6-4817-8706-C60720A4C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088136"/>
            <a:ext cx="11859768" cy="5632704"/>
          </a:xfrm>
        </p:spPr>
        <p:txBody>
          <a:bodyPr/>
          <a:lstStyle/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1:25 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惟有詳細察看那全備、使人自由之律法的，並且時常如此，這人既不是聽了就忘，乃是實在行出來，就在他所行的事上必然得福。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11-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口 所 出 的 話 、 也 必 如 此 、 決 不 徒 然 返 回 、 卻 要 成 就 我 所 喜 悅 的 、 在 我 發 他 去 成 就 的 事 上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〔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發 他 去 成 就 或 作 所 命 定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〕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必 然 亨 通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1.</a:t>
            </a:r>
            <a:r>
              <a:rPr lang="zh-TW" altLang="en-US" sz="3600" b="1" dirty="0"/>
              <a:t>神的話</a:t>
            </a:r>
            <a:r>
              <a:rPr lang="zh-CN" altLang="en-US" sz="3600" b="1" dirty="0"/>
              <a:t>像一面</a:t>
            </a:r>
            <a:r>
              <a:rPr lang="zh-TW" altLang="en-US" sz="3600" b="1" dirty="0"/>
              <a:t>屬靈的鏡子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TW" altLang="en-US" sz="3600" b="1" dirty="0"/>
              <a:t>要實踐聽、行並重的生活</a:t>
            </a:r>
            <a:endParaRPr lang="en-US" altLang="zh-TW" sz="3600" b="1" dirty="0"/>
          </a:p>
          <a:p>
            <a:pPr marL="0" indent="0">
              <a:buNone/>
            </a:pPr>
            <a:r>
              <a:rPr lang="en-US" altLang="zh-CN" sz="3600" b="1" dirty="0"/>
              <a:t>3.</a:t>
            </a:r>
            <a:r>
              <a:rPr lang="zh-TW" altLang="en-US" sz="3600" b="1" dirty="0"/>
              <a:t>神的話是活的</a:t>
            </a:r>
            <a:endParaRPr lang="en-US" sz="36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85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489A-F258-4E37-83F7-00591782D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8731"/>
          </a:xfrm>
        </p:spPr>
        <p:txBody>
          <a:bodyPr>
            <a:noAutofit/>
          </a:bodyPr>
          <a:lstStyle/>
          <a:p>
            <a:r>
              <a:rPr lang="zh-TW" altLang="en-US" b="1" dirty="0"/>
              <a:t>三． 爲什麽不</a:t>
            </a:r>
            <a:r>
              <a:rPr lang="zh-CN" altLang="en-US" b="1" dirty="0"/>
              <a:t>要</a:t>
            </a:r>
            <a:r>
              <a:rPr lang="zh-TW" altLang="en-US" b="1" dirty="0"/>
              <a:t>只是聽道，更要行道？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37790-75EE-4149-92DB-FDB5B5662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736"/>
            <a:ext cx="10515600" cy="4860227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24-27-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 以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凡 聽 見 我 這 話 就 去 行 的 、 好 比 一 個 聰 明 人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、 把 房 子 蓋 在 磐 石 上 。雨 淋 、 水 沖 、 風 吹 、 撞 著 那 房 子 、 房 子 總 不 倒 塌 ． 因 為 根 基 立 在 磐 石 上 。凡 聽 見 我 這 話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不 去 行 的 、 好 比 一 個 無 知 的 人 、 把 房 子 蓋 在 沙 土 上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。雨 淋 、 水 沖 、 風 吹 、 撞 著 那 房 子 、 房 子 就 倒 塌 了 ． 並 且 倒 塌 得 很 大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zh-TW" altLang="en-US" sz="3600" b="1" dirty="0"/>
              <a:t>使屬靈生命長大成熟</a:t>
            </a:r>
            <a:endParaRPr lang="en-US" altLang="zh-TW" sz="3600" b="1" dirty="0"/>
          </a:p>
          <a:p>
            <a:pPr marL="0" indent="0">
              <a:buNone/>
            </a:pP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31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C2A95A-BE3A-40B2-BD03-07315C1C8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651" y="0"/>
            <a:ext cx="5910349" cy="6575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ED5FA7-EA30-4673-8AAA-186E04A37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066"/>
            <a:ext cx="6281651" cy="657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9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751E2-F1DB-4CFE-990F-801404D22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06" y="178308"/>
            <a:ext cx="12192000" cy="65013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900" dirty="0"/>
              <a:t>2. </a:t>
            </a:r>
            <a:r>
              <a:rPr lang="zh-TW" altLang="en-US" sz="3900" b="1" dirty="0"/>
              <a:t>照著所知道的去行，否則就是得罪神</a:t>
            </a:r>
            <a:endParaRPr lang="en-US" sz="3900" b="1" dirty="0"/>
          </a:p>
          <a:p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雅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人 若 知 道 行 善 、 卻 不 去 行 、 這 就 是 他 的 罪 了 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3900" b="1" dirty="0"/>
              <a:t> </a:t>
            </a:r>
            <a:r>
              <a:rPr lang="zh-CN" altLang="en-US" sz="3900" b="1" dirty="0"/>
              <a:t>例子</a:t>
            </a:r>
            <a:r>
              <a:rPr lang="en-US" altLang="zh-CN" sz="3900" b="1" dirty="0"/>
              <a:t>1</a:t>
            </a:r>
            <a:r>
              <a:rPr lang="zh-CN" altLang="en-US" sz="3900" b="1" dirty="0"/>
              <a:t>：</a:t>
            </a:r>
            <a:r>
              <a:rPr lang="zh-TW" altLang="en-US" sz="3900" b="1" dirty="0"/>
              <a:t>兩個兒子的比喻</a:t>
            </a:r>
            <a:endParaRPr lang="en-US" altLang="zh-TW" sz="3900" b="1" dirty="0"/>
          </a:p>
          <a:p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CN" sz="39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900" b="1" dirty="0">
                <a:solidFill>
                  <a:schemeClr val="accent4">
                    <a:lumMod val="50000"/>
                  </a:schemeClr>
                </a:solidFill>
              </a:rPr>
              <a:t>28-31-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一 個 人 有 兩 個 兒 子 、 他 來 對 大 兒 子 說 、 我 兒 、 你 今 天 到 葡 萄 園 裡 去 作 工 。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他 回 答 說 、 我 不 去 ． 以 後 自 己 懊 悔 就 去 了 。又 來 對 小 兒 子 也 是 這 樣 說 、 他 回 答 說 、 父 阿 、 我 去 ． 他 卻 不 去 。你 們 想 這 兩 個 兒 子 、 是 那 一 個 遵 行 父 命 呢 。 他 們 說 、 大 兒 子 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900" b="1" dirty="0"/>
              <a:t>例子</a:t>
            </a:r>
            <a:r>
              <a:rPr lang="en-US" altLang="zh-CN" sz="3900" b="1" dirty="0"/>
              <a:t>2</a:t>
            </a:r>
            <a:r>
              <a:rPr lang="zh-CN" altLang="en-US" sz="3900" b="1" dirty="0"/>
              <a:t>：</a:t>
            </a:r>
            <a:r>
              <a:rPr lang="zh-TW" altLang="en-US" sz="3900" b="1" dirty="0"/>
              <a:t>掃羅</a:t>
            </a:r>
            <a:r>
              <a:rPr lang="zh-CN" altLang="en-US" sz="3900" b="1" dirty="0"/>
              <a:t>王獻祭（</a:t>
            </a:r>
            <a:r>
              <a:rPr lang="zh-TW" altLang="en-US" sz="3900" b="1" dirty="0"/>
              <a:t>撒上</a:t>
            </a:r>
            <a:r>
              <a:rPr lang="en-US" altLang="zh-TW" sz="3900" b="1" dirty="0"/>
              <a:t>13:1-23</a:t>
            </a:r>
            <a:r>
              <a:rPr lang="zh-CN" altLang="en-US" sz="3900" b="1" dirty="0"/>
              <a:t>）</a:t>
            </a:r>
            <a:endParaRPr lang="en-US" altLang="zh-CN" sz="3900" b="1" dirty="0"/>
          </a:p>
          <a:p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撒上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</a:rPr>
              <a:t>22-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</a:rPr>
              <a:t>撒 母 耳 說 、 耶 和 華 喜 悅 燔 祭 和 平 安 祭 、 豈 如 喜 悅 人 聽 從 他 的 話 呢 ． 聽 命 勝 於 獻 祭 、 順 從 勝 於 公 羊 的 脂 油 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dirty="0"/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82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83369-843C-409F-B3E5-F6405EA5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611"/>
          </a:xfrm>
        </p:spPr>
        <p:txBody>
          <a:bodyPr>
            <a:normAutofit/>
          </a:bodyPr>
          <a:lstStyle/>
          <a:p>
            <a:r>
              <a:rPr lang="zh-TW" altLang="en-US" b="1" dirty="0"/>
              <a:t>照著去行就有福了！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BF2CB-6A75-4A88-991A-E75EB6321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 律 法 書 不 可 離 開 你 的 口 ． 總 要 晝 夜 思 想 、 好 使 你 謹 守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遵 行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 書 上 所 寫 的 一 切 話 ． 如 此 你 的 道 路 就 可 以 亨 通 、 凡 事 順 利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們 既 知 道 這 事 、 若 是 </a:t>
            </a:r>
            <a:r>
              <a:rPr lang="zh-TW" altLang="en-US" sz="3600" b="1" u="sng" dirty="0">
                <a:solidFill>
                  <a:schemeClr val="accent4">
                    <a:lumMod val="50000"/>
                  </a:schemeClr>
                </a:solidFill>
              </a:rPr>
              <a:t>去 行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 就 有 福 了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36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6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503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等线</vt:lpstr>
      <vt:lpstr>等线 Light</vt:lpstr>
      <vt:lpstr>新細明體</vt:lpstr>
      <vt:lpstr>Arial</vt:lpstr>
      <vt:lpstr>Calibri</vt:lpstr>
      <vt:lpstr>Calibri Light</vt:lpstr>
      <vt:lpstr>Office Theme</vt:lpstr>
      <vt:lpstr>PowerPoint Presentation</vt:lpstr>
      <vt:lpstr>PowerPoint Presentation</vt:lpstr>
      <vt:lpstr>照著去行就有福了</vt:lpstr>
      <vt:lpstr>一. 所栽種的道-神的話如種子撒在人的心田裏面</vt:lpstr>
      <vt:lpstr>PowerPoint Presentation</vt:lpstr>
      <vt:lpstr>PowerPoint Presentation</vt:lpstr>
      <vt:lpstr>PowerPoint Presentation</vt:lpstr>
      <vt:lpstr>二. 詳細察看那全備，使人自由的律法</vt:lpstr>
      <vt:lpstr>三． 爲什麽不要只是聽道，更要行道？</vt:lpstr>
      <vt:lpstr>PowerPoint Presentation</vt:lpstr>
      <vt:lpstr>PowerPoint Presentation</vt:lpstr>
      <vt:lpstr>照著去行就有福了！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23</cp:revision>
  <dcterms:created xsi:type="dcterms:W3CDTF">2020-01-08T04:25:36Z</dcterms:created>
  <dcterms:modified xsi:type="dcterms:W3CDTF">2020-01-18T22:07:35Z</dcterms:modified>
</cp:coreProperties>
</file>