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14"/>
  </p:notesMasterIdLst>
  <p:sldIdLst>
    <p:sldId id="9623" r:id="rId11"/>
    <p:sldId id="10022" r:id="rId12"/>
    <p:sldId id="10017" r:id="rId13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66"/>
    <a:srgbClr val="FF99CC"/>
    <a:srgbClr val="FFFF99"/>
    <a:srgbClr val="FFCCCC"/>
    <a:srgbClr val="FFCCFF"/>
    <a:srgbClr val="CCFF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56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976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1/19/2020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1/19/2020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008533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kern="0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kern="0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kern="0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kern="0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kern="0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kern="0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kern="0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kern="0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kern="0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kern="0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kern="0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kern="0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kern="0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kern="0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8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God’s Amazing Outpouring of His Spirit upon Asia today and the work of Ignite the World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Ministries</a:t>
            </a: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Mike </a:t>
            </a:r>
            <a:r>
              <a:rPr lang="en-US" altLang="zh-TW" b="1" kern="0" dirty="0" err="1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Maksimowicz</a:t>
            </a:r>
            <a:endParaRPr lang="en-US" altLang="zh-TW" b="1" kern="0" dirty="0" smtClean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 smtClean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Ignite</a:t>
            </a:r>
            <a:r>
              <a:rPr kumimoji="0" lang="en-US" altLang="zh-TW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the World Ministries</a:t>
            </a:r>
            <a:endParaRPr kumimoji="0" lang="en-US" altLang="zh-TW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January 19</a:t>
            </a: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,  2020</a:t>
            </a:r>
            <a:endParaRPr kumimoji="0" lang="en-US" altLang="zh-TW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86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6385" y="49803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603" y="570262"/>
            <a:ext cx="8970788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耶和華說：你們要向列國中觀看，大大驚奇；因為在你們的時候，我行一件事，雖有人告訴你們，你們總是不信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哈巴谷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Habakkuk 1:5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4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“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Look at the nations and watch-and be utterly amazed.  For I am going to do something in your days that you would not believe, even if you were told.”</a:t>
            </a:r>
          </a:p>
        </p:txBody>
      </p:sp>
    </p:spTree>
    <p:extLst>
      <p:ext uri="{BB962C8B-B14F-4D97-AF65-F5344CB8AC3E}">
        <p14:creationId xmlns:p14="http://schemas.microsoft.com/office/powerpoint/2010/main" val="212392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31333</TotalTime>
  <Words>125</Words>
  <Application>Microsoft Office PowerPoint</Application>
  <PresentationFormat>On-screen Show (4:3)</PresentationFormat>
  <Paragraphs>70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</vt:i4>
      </vt:variant>
    </vt:vector>
  </HeadingPairs>
  <TitlesOfParts>
    <vt:vector size="27" baseType="lpstr">
      <vt:lpstr>DFKai-SB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2664</cp:revision>
  <dcterms:created xsi:type="dcterms:W3CDTF">2014-11-02T05:55:36Z</dcterms:created>
  <dcterms:modified xsi:type="dcterms:W3CDTF">2020-01-20T07:27:40Z</dcterms:modified>
</cp:coreProperties>
</file>