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1" r:id="rId4"/>
    <p:sldId id="260" r:id="rId5"/>
    <p:sldId id="265" r:id="rId6"/>
    <p:sldId id="266" r:id="rId7"/>
    <p:sldId id="275" r:id="rId8"/>
    <p:sldId id="263" r:id="rId9"/>
    <p:sldId id="276" r:id="rId10"/>
    <p:sldId id="256" r:id="rId11"/>
    <p:sldId id="273" r:id="rId12"/>
    <p:sldId id="27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126" autoAdjust="0"/>
    <p:restoredTop sz="94660"/>
  </p:normalViewPr>
  <p:slideViewPr>
    <p:cSldViewPr snapToGrid="0">
      <p:cViewPr varScale="1">
        <p:scale>
          <a:sx n="70" d="100"/>
          <a:sy n="70" d="100"/>
        </p:scale>
        <p:origin x="64" y="2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6" d="100"/>
        <a:sy n="8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B8EB0-7002-41DC-BF04-735D402285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A268EA-77EE-49B7-8B86-6063DE454F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B8FA2-7AA6-47DE-B868-15E4A389EF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78C1D-B350-4E77-9639-141AADC3CCB1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4D2576-C57D-4E22-BB27-A4DFBED8A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8CF925-1DBF-4741-BA24-D98E3767E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2B0D3-2F33-4119-AE5A-10DA53D281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750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673A8-B227-452B-B9BF-1ECF6DCB0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4A8995-2EBC-4680-AC7C-99E3299AD7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AD3AB1-25DC-44FD-A960-713DF83BEB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78C1D-B350-4E77-9639-141AADC3CCB1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5A9102-57A4-4EDB-9B64-6A502444A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4C35C7-14F9-4B9D-ADED-FB393E407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2B0D3-2F33-4119-AE5A-10DA53D281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682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95746-F7A5-4505-BFBC-7A38B9579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E69A2A-C16E-492C-B590-A64862DE08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75936B-4299-41E9-A289-C48FD4B79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78C1D-B350-4E77-9639-141AADC3CCB1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2FFE4B-5859-41E5-AF0A-08DD702CB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9C2E76-4079-4BC2-94D2-B89374C6F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2B0D3-2F33-4119-AE5A-10DA53D281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035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CADE1-5C3C-46BD-97C8-C4E00C299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B43990-F61F-47FF-BD5D-469831F01F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E160CC-B478-437A-B823-D389DC9216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B3AD22-FBB5-4675-86FF-0A76E0A29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78C1D-B350-4E77-9639-141AADC3CCB1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475C4B-FBB1-454C-8B27-E170CEB43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41D4F7-2EB5-4999-A31C-07B3A95CA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2B0D3-2F33-4119-AE5A-10DA53D281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271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0327B-FD37-4034-9E8B-871DA0382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F78D87-2E06-480C-B70A-BF26652BDF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B2C190-1647-43E1-ADE3-5F79BD1332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DAB4E4-5B45-4D13-8857-0C0E1F2E8B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A9F332-E8C6-4088-8C0D-870260EAA5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564432-68B9-41FA-9FA6-CAF152263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78C1D-B350-4E77-9639-141AADC3CCB1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CDDECB-EDEA-4A4F-B68A-0D44597AA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E94791-E4CC-4C03-B5CC-374E57142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2B0D3-2F33-4119-AE5A-10DA53D281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517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13C59-9BE8-4081-BD05-0ACBEDE6B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E16C29-8442-4715-9DEA-EAA652212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78C1D-B350-4E77-9639-141AADC3CCB1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41E263-9604-42A6-9E24-1D61FEB49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FBEB7D-2AC7-4D4F-BEBB-05DADB829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2B0D3-2F33-4119-AE5A-10DA53D281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627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301895-55EB-4D4C-83DA-D3D066150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78C1D-B350-4E77-9639-141AADC3CCB1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D6F33A-F006-4491-8921-95ACED83C7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D40D38-9011-4387-914C-1438E3752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2B0D3-2F33-4119-AE5A-10DA53D281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353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7A171-26F5-4902-953D-718EB017B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C83DB4-24A8-47D8-878A-F385F84513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EF9421-A1C9-41E5-B58D-3EC668BFD2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5FFCAC-2116-4F34-A1C1-1C15A4374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78C1D-B350-4E77-9639-141AADC3CCB1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C33FDE-9449-4B74-8991-9AE66B782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9CD6ED-44CC-4794-893D-BBAE64085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2B0D3-2F33-4119-AE5A-10DA53D281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7469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0DF86-2CC8-445D-B11C-237099263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E6D14B8-71DF-4201-B245-4B8A867582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73BD38-E716-4C30-869D-7E4BC0ADBD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6064E1-2E72-4C95-922B-2CA05C42F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78C1D-B350-4E77-9639-141AADC3CCB1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A3D6C4-B292-49A3-AF52-9B4F52863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A25FFD-793F-421F-8ABA-41155AA8E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2B0D3-2F33-4119-AE5A-10DA53D281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089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72C9E-D70B-42BB-A979-2881315A4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5E9ECE-EEB1-4E7E-9415-B7D6CD56FC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904601-713C-4577-A5A0-90822214D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78C1D-B350-4E77-9639-141AADC3CCB1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9076D4-75BC-46F8-BE5B-DA6C4D688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F06BBC-F317-450C-8130-C67D4C9C1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2B0D3-2F33-4119-AE5A-10DA53D281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515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D9475E-EC85-48FF-9FD9-199138A2C7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793725-E9F6-4190-9CB7-145E0C698E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4EF80C-0F2C-44D5-9F32-C7E318056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78C1D-B350-4E77-9639-141AADC3CCB1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A91CDD-10CC-4CA0-AD52-F1946370D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E4A3EF-74F6-4426-B323-0DCE92764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2B0D3-2F33-4119-AE5A-10DA53D281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490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A2F130-1458-4981-B366-A6E5A3FBE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D6A16F-AFF8-4D8F-8A5A-D624152FFD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209B6D-533D-4188-91A5-677DC69BEC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678C1D-B350-4E77-9639-141AADC3CCB1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7F6C7F-64E6-43A4-8F1E-609EBB7744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2F911F-3DA7-4607-A833-9DC56BB031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C2B0D3-2F33-4119-AE5A-10DA53D281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858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6782E07-2BDA-479E-B067-CE6A188ECB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7145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B17E14F-7D95-4405-8027-C2776CCAE7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2423" y="1662112"/>
            <a:ext cx="9002682" cy="492156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B944667-ADF6-4171-900C-0C254A3E5EAD}"/>
              </a:ext>
            </a:extLst>
          </p:cNvPr>
          <p:cNvSpPr/>
          <p:nvPr/>
        </p:nvSpPr>
        <p:spPr>
          <a:xfrm>
            <a:off x="463059" y="337201"/>
            <a:ext cx="987797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zh-TW" altLang="en-US" sz="3200" b="1" i="0" dirty="0">
                <a:solidFill>
                  <a:srgbClr val="1E1E1E"/>
                </a:solidFill>
                <a:effectLst/>
                <a:latin typeface="Helvetica" panose="020B0604020202020204" pitchFamily="34" charset="0"/>
              </a:rPr>
              <a:t>烏克蘭客機被伊朗導彈誤擊墜毀</a:t>
            </a:r>
            <a:endParaRPr lang="en-US" altLang="zh-TW" sz="3200" b="1" i="0" dirty="0">
              <a:solidFill>
                <a:srgbClr val="1E1E1E"/>
              </a:solidFill>
              <a:effectLst/>
              <a:latin typeface="Helvetica" panose="020B0604020202020204" pitchFamily="34" charset="0"/>
            </a:endParaRPr>
          </a:p>
          <a:p>
            <a:pPr algn="ctr" fontAlgn="base"/>
            <a:r>
              <a:rPr lang="zh-TW" altLang="en-US" sz="3200" b="1" dirty="0"/>
              <a:t>機上</a:t>
            </a:r>
            <a:r>
              <a:rPr lang="en-US" altLang="zh-TW" sz="3200" b="1" dirty="0"/>
              <a:t>170</a:t>
            </a:r>
            <a:r>
              <a:rPr lang="zh-TW" altLang="en-US" sz="3200" b="1" dirty="0"/>
              <a:t>多人無一生還</a:t>
            </a:r>
            <a:endParaRPr lang="en-US" altLang="zh-TW" sz="3200" b="1" i="0" dirty="0">
              <a:solidFill>
                <a:srgbClr val="1E1E1E"/>
              </a:solidFill>
              <a:effectLst/>
              <a:latin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2686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1B336C-693B-4A5D-886F-6F1A6D414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712" y="365126"/>
            <a:ext cx="11948161" cy="687820"/>
          </a:xfrm>
        </p:spPr>
        <p:txBody>
          <a:bodyPr>
            <a:normAutofit fontScale="90000"/>
          </a:bodyPr>
          <a:lstStyle/>
          <a:p>
            <a:pPr algn="ctr"/>
            <a:r>
              <a:rPr lang="zh-CN" altLang="en-US" b="1" dirty="0"/>
              <a:t>非洲肯亞發生</a:t>
            </a:r>
            <a:r>
              <a:rPr lang="en-US" altLang="zh-CN" b="1" dirty="0"/>
              <a:t>70</a:t>
            </a:r>
            <a:r>
              <a:rPr lang="zh-CN" altLang="en-US" b="1" dirty="0"/>
              <a:t>年來最嚴重的蝗蟲風暴</a:t>
            </a:r>
            <a:endParaRPr lang="en-US" b="1" dirty="0"/>
          </a:p>
        </p:txBody>
      </p:sp>
      <p:pic>
        <p:nvPicPr>
          <p:cNvPr id="1026" name="Picture 2" descr="Image result for images of locust insect in east africa">
            <a:extLst>
              <a:ext uri="{FF2B5EF4-FFF2-40B4-BE49-F238E27FC236}">
                <a16:creationId xmlns:a16="http://schemas.microsoft.com/office/drawing/2014/main" id="{528B4644-F858-4AD8-BA6C-265B4E65BA5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313412"/>
            <a:ext cx="6012873" cy="5292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28B2E16A-FE7E-41B4-86A8-3CE5B3678B7E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27" y="1313412"/>
            <a:ext cx="5974080" cy="5292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62660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E4C3B291-6BB3-419D-8CF4-169464EABA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367" y="241069"/>
            <a:ext cx="10875818" cy="6425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52838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7021C-C11F-4852-AD56-6FCC6D6B4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7527" y="615142"/>
            <a:ext cx="9825644" cy="798022"/>
          </a:xfrm>
        </p:spPr>
        <p:txBody>
          <a:bodyPr>
            <a:normAutofit/>
          </a:bodyPr>
          <a:lstStyle/>
          <a:p>
            <a:pPr algn="just"/>
            <a:r>
              <a:rPr lang="en-US" dirty="0"/>
              <a:t>                           </a:t>
            </a:r>
            <a:r>
              <a:rPr lang="zh-TW" altLang="en-US" b="1" dirty="0"/>
              <a:t>神是我的避難</a:t>
            </a:r>
            <a:r>
              <a:rPr lang="zh-CN" altLang="en-US" b="1" dirty="0"/>
              <a:t>所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9BAA38-B855-440B-994E-9C46BCA875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</a:rPr>
              <a:t>經文：</a:t>
            </a:r>
            <a:endParaRPr lang="en-US" altLang="zh-CN" sz="36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詩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91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2-4-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我 要 論 到 耶 和 華 說 、 他 是 我 的 避 難 所 、 是 我 的 山 寨 、 是 我 的 　 神 、 是 我 所 倚 靠 的 。他 必 救 你 脫 離 捕 鳥 人 的 網 羅 、 和 毒 害 的 瘟 疫 。他 必 用 自 己 的 翎 毛 遮 蔽 你 ． 你 要 投 靠 在 他 的 翅 膀 底 下 ． 他 的 誠 實 、 是 大 小 的 盾 牌 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077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5D7EB-E1CD-4C42-97AC-4FE04E1DA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37587"/>
            <a:ext cx="10515600" cy="708409"/>
          </a:xfrm>
        </p:spPr>
        <p:txBody>
          <a:bodyPr/>
          <a:lstStyle/>
          <a:p>
            <a:r>
              <a:rPr lang="zh-TW" altLang="en-US" b="1" dirty="0"/>
              <a:t>一</a:t>
            </a:r>
            <a:r>
              <a:rPr lang="en-US" b="1" dirty="0"/>
              <a:t>. </a:t>
            </a:r>
            <a:r>
              <a:rPr lang="zh-TW" altLang="en-US" b="1" dirty="0"/>
              <a:t>什麽是我的依靠？避難所？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F42AB5-12DD-4239-B0E7-D5EC59173F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862" y="1502229"/>
            <a:ext cx="11805138" cy="53557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3600" b="1" dirty="0"/>
              <a:t>1.</a:t>
            </a:r>
            <a:r>
              <a:rPr lang="zh-CN" altLang="en-US" sz="3600" b="1" dirty="0"/>
              <a:t>世上</a:t>
            </a:r>
            <a:r>
              <a:rPr lang="zh-TW" altLang="en-US" sz="3600" b="1" dirty="0"/>
              <a:t>有什麽</a:t>
            </a:r>
            <a:r>
              <a:rPr lang="zh-CN" altLang="en-US" sz="3600" b="1" dirty="0"/>
              <a:t>，是你</a:t>
            </a:r>
            <a:r>
              <a:rPr lang="zh-TW" altLang="en-US" sz="3600" b="1" dirty="0"/>
              <a:t>可以依靠他一生一世</a:t>
            </a:r>
            <a:r>
              <a:rPr lang="zh-CN" altLang="en-US" sz="3600" b="1" dirty="0"/>
              <a:t>的</a:t>
            </a:r>
            <a:r>
              <a:rPr lang="zh-TW" altLang="en-US" sz="3600" b="1" dirty="0"/>
              <a:t>？</a:t>
            </a:r>
            <a:endParaRPr lang="en-US" altLang="zh-TW" sz="3600" b="1" dirty="0"/>
          </a:p>
          <a:p>
            <a:pPr marL="0" indent="0">
              <a:buNone/>
            </a:pPr>
            <a:r>
              <a:rPr lang="zh-CN" altLang="en-US" sz="3600" b="1" dirty="0"/>
              <a:t>自己，財富，健康，權力地位，工作事業</a:t>
            </a:r>
            <a:endParaRPr lang="en-US" altLang="zh-CN" sz="3600" b="1" dirty="0"/>
          </a:p>
          <a:p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路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21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11-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地要 大 大 震 動 、 多 處 必 有 饑 荒 瘟 疫 ． 又 有 可 怕 的 異 象 、 和 大 神 蹟 、 從 天 上 顯 現 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altLang="zh-CN" sz="3600" b="1" dirty="0"/>
              <a:t>2. </a:t>
            </a:r>
            <a:r>
              <a:rPr lang="zh-CN" altLang="en-US" sz="3600" b="1" dirty="0"/>
              <a:t>唯有神是永不改變</a:t>
            </a:r>
            <a:r>
              <a:rPr lang="en-US" altLang="zh-CN" sz="3600" b="1" dirty="0"/>
              <a:t>, </a:t>
            </a:r>
            <a:r>
              <a:rPr lang="zh-TW" altLang="en-US" sz="3600" b="1" dirty="0"/>
              <a:t>是我們永遠的避難</a:t>
            </a:r>
            <a:r>
              <a:rPr lang="zh-CN" altLang="en-US" sz="3600" b="1" dirty="0"/>
              <a:t>所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啓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1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8-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主 　 神 說 、 我 是 阿 拉 法 、 我 是 俄 梅 戛 、 是 昔 在 今 在 以 後 永 在 的 全 能 者 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altLang="zh-TW" sz="3600" b="1" dirty="0"/>
          </a:p>
          <a:p>
            <a:pPr marL="0" indent="0">
              <a:buNone/>
            </a:pPr>
            <a:endParaRPr lang="en-US" altLang="zh-CN" sz="3600" b="1" dirty="0"/>
          </a:p>
          <a:p>
            <a:pPr marL="0" indent="0">
              <a:buNone/>
            </a:pPr>
            <a:endParaRPr lang="en-US" altLang="zh-CN" sz="3200" b="1" dirty="0"/>
          </a:p>
        </p:txBody>
      </p:sp>
    </p:spTree>
    <p:extLst>
      <p:ext uri="{BB962C8B-B14F-4D97-AF65-F5344CB8AC3E}">
        <p14:creationId xmlns:p14="http://schemas.microsoft.com/office/powerpoint/2010/main" val="2914026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D19EA-9AF3-4B74-8BB1-CDA187E3A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4321"/>
          </a:xfrm>
        </p:spPr>
        <p:txBody>
          <a:bodyPr/>
          <a:lstStyle/>
          <a:p>
            <a:pPr algn="ctr"/>
            <a:r>
              <a:rPr lang="zh-CN" altLang="en-US" b="1" dirty="0"/>
              <a:t>神吩咐挪亞建造方舟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7BEC00-2388-4C35-A50F-9779AF967A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385" y="1235824"/>
            <a:ext cx="11576858" cy="553627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創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6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11-12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世界在神面前是敗壞，地上滿了强暴。神觀看世界，見是敗壞了；凡有血氣的人，在地上都敗壞了行爲。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</a:rPr>
              <a:t>創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</a:rPr>
              <a:t>7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</a:rPr>
              <a:t>1-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耶 和 華 對 挪 亞 說 、 你 和 你 的 全 家 都 要 進 入 方 舟 、 因 為 在 這 世 代 中 、 我 見 你 在 我 面 前 是 義 人 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zh-CN" altLang="en-US" sz="3600" b="1" dirty="0"/>
              <a:t>方舟</a:t>
            </a:r>
            <a:r>
              <a:rPr lang="en-US" altLang="zh-CN" sz="3600" b="1" dirty="0"/>
              <a:t>——》</a:t>
            </a:r>
            <a:r>
              <a:rPr lang="zh-CN" altLang="en-US" sz="3600" b="1" dirty="0"/>
              <a:t>彌賽亞</a:t>
            </a:r>
            <a:r>
              <a:rPr lang="en-US" altLang="zh-CN" sz="3600" b="1" dirty="0"/>
              <a:t>——》</a:t>
            </a:r>
            <a:r>
              <a:rPr lang="zh-CN" altLang="en-US" sz="3600" b="1" dirty="0"/>
              <a:t>基督耶穌</a:t>
            </a:r>
            <a:endParaRPr lang="en-US" altLang="zh-CN" sz="3600" b="1" dirty="0"/>
          </a:p>
          <a:p>
            <a:pPr marL="0" indent="0">
              <a:buNone/>
            </a:pP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太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24:37-39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</a:rPr>
              <a:t>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挪亞的日子怎樣，人子降臨也要怎樣。當洪水以前的日子，人照常吃喝嫁娶，直到挪亞進方舟的那日，不知不覺洪水來了，把他們全都沖去。人子降臨也要這樣。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altLang="zh-CN" sz="3600" b="1" dirty="0"/>
          </a:p>
          <a:p>
            <a:pPr marL="0" indent="0">
              <a:buNone/>
            </a:pP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7674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C65CA0F-7652-46CC-AFD6-7D1A186044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721" y="642851"/>
            <a:ext cx="11482646" cy="5890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3119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47548E-C402-433A-B3F6-B816853313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465" y="1318953"/>
            <a:ext cx="11837324" cy="485801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zh-TW" sz="3900" b="1" dirty="0">
                <a:solidFill>
                  <a:schemeClr val="accent4">
                    <a:lumMod val="50000"/>
                  </a:schemeClr>
                </a:solidFill>
              </a:rPr>
              <a:t>A.</a:t>
            </a:r>
            <a:r>
              <a:rPr lang="zh-TW" altLang="en-US" sz="3900" b="1" dirty="0">
                <a:solidFill>
                  <a:srgbClr val="FF0000"/>
                </a:solidFill>
              </a:rPr>
              <a:t>確定已得著救恩，將生命的主權交給耶穌基督</a:t>
            </a:r>
            <a:endParaRPr lang="en-US" altLang="zh-TW" sz="3900" b="1" dirty="0">
              <a:solidFill>
                <a:srgbClr val="FF0000"/>
              </a:solidFill>
            </a:endParaRPr>
          </a:p>
          <a:p>
            <a:r>
              <a:rPr lang="zh-TW" altLang="en-US" sz="3900" b="1" dirty="0">
                <a:solidFill>
                  <a:schemeClr val="accent4">
                    <a:lumMod val="50000"/>
                  </a:schemeClr>
                </a:solidFill>
              </a:rPr>
              <a:t>來</a:t>
            </a:r>
            <a:r>
              <a:rPr lang="en-US" sz="3900" b="1" dirty="0">
                <a:solidFill>
                  <a:schemeClr val="accent4">
                    <a:lumMod val="50000"/>
                  </a:schemeClr>
                </a:solidFill>
              </a:rPr>
              <a:t>2</a:t>
            </a:r>
            <a:r>
              <a:rPr lang="zh-TW" altLang="en-US" sz="39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3900" b="1" dirty="0">
                <a:solidFill>
                  <a:schemeClr val="accent4">
                    <a:lumMod val="50000"/>
                  </a:schemeClr>
                </a:solidFill>
              </a:rPr>
              <a:t>14-15-</a:t>
            </a:r>
            <a:r>
              <a:rPr lang="zh-TW" altLang="en-US" sz="3900" b="1" dirty="0">
                <a:solidFill>
                  <a:schemeClr val="accent4">
                    <a:lumMod val="50000"/>
                  </a:schemeClr>
                </a:solidFill>
              </a:rPr>
              <a:t>兒 女 既 同 有 血 肉 之 體 、 他 也 照 樣 親 自 成 了 血 肉 之 體 ． 特 要 藉 著 死 、 敗 壞 那 掌 死 權 的 就 是 魔 鬼 ．並 要 釋 放 那 些 一 生 因 怕 死 而 為 奴 僕 的 人 。</a:t>
            </a:r>
            <a:endParaRPr lang="en-US" altLang="zh-TW" sz="3900" b="1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約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3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16-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神 愛 世 人 、 甚 至 將 他 的 獨 生 子 賜 給 他 們 、 叫 一 切 信 他 的 、 不 至 滅 亡 、 反 得 永 生 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altLang="zh-TW" sz="36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altLang="zh-TW" sz="3900" b="1" dirty="0"/>
              <a:t>B. </a:t>
            </a:r>
            <a:r>
              <a:rPr lang="zh-TW" altLang="en-US" sz="3900" b="1" dirty="0"/>
              <a:t>一生的日子，生命都在主耶穌的手上</a:t>
            </a:r>
            <a:endParaRPr lang="en-US" sz="3900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4808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353BB-5AF1-4A49-AB69-B5D70ABED8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9521" y="562710"/>
            <a:ext cx="10420141" cy="728504"/>
          </a:xfrm>
        </p:spPr>
        <p:txBody>
          <a:bodyPr>
            <a:normAutofit/>
          </a:bodyPr>
          <a:lstStyle/>
          <a:p>
            <a:r>
              <a:rPr lang="zh-TW" altLang="en-US" sz="4400" b="1" dirty="0"/>
              <a:t>二</a:t>
            </a:r>
            <a:r>
              <a:rPr lang="en-US" sz="4400" b="1" dirty="0"/>
              <a:t>. </a:t>
            </a:r>
            <a:r>
              <a:rPr lang="zh-CN" altLang="en-US" sz="4400" b="1" dirty="0"/>
              <a:t>面對</a:t>
            </a:r>
            <a:r>
              <a:rPr lang="zh-TW" altLang="en-US" sz="4400" b="1" dirty="0"/>
              <a:t>一場看不見的屬靈爭戰</a:t>
            </a:r>
            <a:endParaRPr lang="en-US" sz="44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B0D791-853D-49F4-9CDD-91B66E2229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2273" y="1532373"/>
            <a:ext cx="11435024" cy="5260313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約一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5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19-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我 們 知 道 我 們 是 屬 　 神 的 、 全 世 界 都 臥 在 那 惡 者 手 下 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弗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6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12-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因 我 們 並 不 是 與 屬 血 氣 的 爭 戰 、 乃 是 與 那 些 執 政 的 、 掌 權 的 、 管 轄 這 幽 暗 世 界 的 、 以 及 天 空 屬 靈 氣 的 惡 魔 爭 戰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</a:rPr>
              <a:t>。</a:t>
            </a:r>
            <a:endParaRPr lang="en-US" altLang="zh-CN" sz="3600" b="1" dirty="0">
              <a:solidFill>
                <a:schemeClr val="accent4">
                  <a:lumMod val="50000"/>
                </a:schemeClr>
              </a:solidFill>
            </a:endParaRPr>
          </a:p>
          <a:p>
            <a:pPr algn="l"/>
            <a:endParaRPr lang="en-US" altLang="zh-CN" sz="3600" b="1" dirty="0">
              <a:solidFill>
                <a:schemeClr val="accent4">
                  <a:lumMod val="50000"/>
                </a:schemeClr>
              </a:solidFill>
            </a:endParaRPr>
          </a:p>
          <a:p>
            <a:pPr algn="l"/>
            <a:r>
              <a:rPr lang="zh-CN" altLang="en-US" sz="3600" b="1" dirty="0">
                <a:solidFill>
                  <a:srgbClr val="FF0000"/>
                </a:solidFill>
              </a:rPr>
              <a:t>爲什麽很多基督徒</a:t>
            </a:r>
            <a:r>
              <a:rPr lang="zh-TW" altLang="en-US" sz="3600" b="1" dirty="0">
                <a:solidFill>
                  <a:srgbClr val="FF0000"/>
                </a:solidFill>
              </a:rPr>
              <a:t>無法領受豐盛的生命</a:t>
            </a:r>
            <a:r>
              <a:rPr lang="zh-CN" altLang="en-US" sz="3600" b="1" dirty="0">
                <a:solidFill>
                  <a:srgbClr val="FF0000"/>
                </a:solidFill>
              </a:rPr>
              <a:t>？</a:t>
            </a:r>
            <a:endParaRPr lang="en-US" altLang="zh-CN" sz="3600" b="1" dirty="0">
              <a:solidFill>
                <a:srgbClr val="FF0000"/>
              </a:solidFill>
            </a:endParaRPr>
          </a:p>
          <a:p>
            <a:pPr algn="l"/>
            <a:r>
              <a:rPr lang="en-US" sz="3600" b="1" dirty="0"/>
              <a:t>A. </a:t>
            </a:r>
            <a:r>
              <a:rPr lang="zh-CN" altLang="en-US" sz="3600" b="1" dirty="0"/>
              <a:t>罪的權勢</a:t>
            </a:r>
            <a:endParaRPr lang="en-US" sz="3600" b="1" dirty="0"/>
          </a:p>
          <a:p>
            <a:pPr algn="l"/>
            <a:r>
              <a:rPr lang="en-US" sz="3600" b="1" dirty="0"/>
              <a:t>B. </a:t>
            </a:r>
            <a:r>
              <a:rPr lang="zh-TW" altLang="en-US" sz="3600" b="1" dirty="0"/>
              <a:t>撒旦的工作</a:t>
            </a:r>
            <a:endParaRPr lang="en-US" altLang="zh-TW" sz="3600" b="1" dirty="0"/>
          </a:p>
          <a:p>
            <a:pPr algn="l"/>
            <a:endParaRPr lang="en-US" sz="3600" dirty="0"/>
          </a:p>
          <a:p>
            <a:pPr algn="l"/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8624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8B203-93D9-4003-91BF-9DA6840FE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30144"/>
          </a:xfrm>
        </p:spPr>
        <p:txBody>
          <a:bodyPr>
            <a:normAutofit/>
          </a:bodyPr>
          <a:lstStyle/>
          <a:p>
            <a:r>
              <a:rPr lang="zh-TW" altLang="en-US" sz="4000" b="1" dirty="0"/>
              <a:t>如何勝過這場屬靈的爭戰</a:t>
            </a:r>
            <a:r>
              <a:rPr lang="en-US" altLang="zh-TW" sz="4000" b="1" dirty="0"/>
              <a:t>?</a:t>
            </a:r>
            <a:endParaRPr lang="en-US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6D30F0-7101-40BB-AD66-CE0D8D2FD3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822" y="1235948"/>
            <a:ext cx="11887200" cy="5556738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zh-TW" altLang="en-US" sz="3600" b="1" dirty="0"/>
              <a:t>自潔，不給仇敵留破口</a:t>
            </a:r>
            <a:endParaRPr lang="en-US" sz="3600" b="1" dirty="0"/>
          </a:p>
          <a:p>
            <a:pPr marL="0" indent="0">
              <a:buNone/>
            </a:pP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約一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5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18-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我 們 知 道 凡 從 　 神 生 的 必 不 犯 罪 ． 從 　 神 生 的 必 保 守 自 己 、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那 惡 者 也 就 無 法 害 他 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altLang="zh-CN" sz="3600" b="1" dirty="0"/>
              <a:t>2. </a:t>
            </a:r>
            <a:r>
              <a:rPr lang="zh-CN" altLang="en-US" sz="3600" b="1" dirty="0"/>
              <a:t>恆切</a:t>
            </a:r>
            <a:r>
              <a:rPr lang="zh-TW" altLang="en-US" sz="3600" b="1" dirty="0"/>
              <a:t>禱告，得著神</a:t>
            </a:r>
            <a:r>
              <a:rPr lang="zh-CN" altLang="en-US" sz="3600" b="1" dirty="0"/>
              <a:t>的</a:t>
            </a:r>
            <a:r>
              <a:rPr lang="zh-TW" altLang="en-US" sz="3600" b="1" dirty="0"/>
              <a:t>保護</a:t>
            </a:r>
            <a:endParaRPr lang="en-US" altLang="zh-TW" sz="3600" b="1" dirty="0"/>
          </a:p>
          <a:p>
            <a:pPr marL="0" indent="0">
              <a:buNone/>
            </a:pP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雅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5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16-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所 以 你 們 要 彼 此 認 罪 、 互 相 代 求 、 使 你 們 可 以 得 醫 治 。 義 人 祈 禱 所 發 的 力 量 、 是 大 有 功 效 的 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altLang="zh-CN" sz="3600" b="1" dirty="0"/>
              <a:t>3. </a:t>
            </a:r>
            <a:r>
              <a:rPr lang="zh-CN" altLang="en-US" sz="3600" b="1" dirty="0"/>
              <a:t>肢體</a:t>
            </a:r>
            <a:r>
              <a:rPr lang="zh-TW" altLang="en-US" sz="3600" b="1" dirty="0"/>
              <a:t>彼此連結，大有能力</a:t>
            </a:r>
            <a:endParaRPr lang="en-US" altLang="zh-TW" sz="3600" b="1" dirty="0"/>
          </a:p>
          <a:p>
            <a:pPr marL="0" indent="0">
              <a:buNone/>
            </a:pPr>
            <a:r>
              <a:rPr lang="zh-TW" altLang="en-US" sz="3200" b="1" dirty="0">
                <a:solidFill>
                  <a:schemeClr val="accent4">
                    <a:lumMod val="50000"/>
                  </a:schemeClr>
                </a:solidFill>
              </a:rPr>
              <a:t>傳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</a:rPr>
              <a:t>4</a:t>
            </a:r>
            <a:r>
              <a:rPr lang="zh-TW" altLang="en-US" sz="32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</a:rPr>
              <a:t>12-</a:t>
            </a:r>
            <a:r>
              <a:rPr lang="zh-TW" altLang="en-US" sz="3200" b="1" dirty="0">
                <a:solidFill>
                  <a:schemeClr val="accent4">
                    <a:lumMod val="50000"/>
                  </a:schemeClr>
                </a:solidFill>
              </a:rPr>
              <a:t>有 人 攻 勝 孤 身 一 人 、 若 有 二 人 便 能 敵 擋 他 ． 三 股 合 成 的 繩 子 、 不 容 易 折 斷 。</a:t>
            </a:r>
            <a:endParaRPr lang="en-US" sz="32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altLang="zh-TW" sz="3600" dirty="0"/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514350" indent="-514350">
              <a:buAutoNum type="arabicPeriod"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3592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5ED13B-EC5E-4973-BB7A-DACC389D9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30629"/>
          </a:xfrm>
        </p:spPr>
        <p:txBody>
          <a:bodyPr/>
          <a:lstStyle/>
          <a:p>
            <a:r>
              <a:rPr lang="zh-CN" altLang="en-US" b="1" dirty="0"/>
              <a:t>不要懼怕，耶穌掌權到永遠！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C83153-26D3-4860-AD4D-39955AE396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1745"/>
            <a:ext cx="10515600" cy="477521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賽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41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10-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你 不 要 害 怕 、 因 為 我 與 你 同 在 ． 不 要 驚 惶 、 因 為 我 是 你 的 　 神 ． 我 必 堅 固 你 、 我 必 幫 助 你 、 我 必 用 我 公 義 的 右 手 扶 持 你 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詩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29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10-11-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洪 水 泛 濫 之 時 、 耶 和 華 坐 著 為 王 ． 耶 和 華 坐 著 為 王 、 直 到 永 遠 。耶 和 華 必 賜 力 量 給 他 的 百 姓 ． 耶 和 華 必 賜 平 安 的 福 給 他 的 百 姓 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246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647</TotalTime>
  <Words>630</Words>
  <Application>Microsoft Office PowerPoint</Application>
  <PresentationFormat>Widescreen</PresentationFormat>
  <Paragraphs>44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等线</vt:lpstr>
      <vt:lpstr>等线 Light</vt:lpstr>
      <vt:lpstr>新細明體</vt:lpstr>
      <vt:lpstr>Arial</vt:lpstr>
      <vt:lpstr>Calibri</vt:lpstr>
      <vt:lpstr>Calibri Light</vt:lpstr>
      <vt:lpstr>Helvetica</vt:lpstr>
      <vt:lpstr>Office Theme</vt:lpstr>
      <vt:lpstr>PowerPoint Presentation</vt:lpstr>
      <vt:lpstr>PowerPoint Presentation</vt:lpstr>
      <vt:lpstr>非洲肯亞發生70年來最嚴重的蝗蟲風暴</vt:lpstr>
      <vt:lpstr>PowerPoint Presentation</vt:lpstr>
      <vt:lpstr>                           神是我的避難所</vt:lpstr>
      <vt:lpstr>一. 什麽是我的依靠？避難所？</vt:lpstr>
      <vt:lpstr>神吩咐挪亞建造方舟</vt:lpstr>
      <vt:lpstr>PowerPoint Presentation</vt:lpstr>
      <vt:lpstr>PowerPoint Presentation</vt:lpstr>
      <vt:lpstr>二. 面對一場看不見的屬靈爭戰</vt:lpstr>
      <vt:lpstr>如何勝過這場屬靈的爭戰?</vt:lpstr>
      <vt:lpstr>不要懼怕，耶穌掌權到永遠！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SuiYieh</dc:creator>
  <cp:lastModifiedBy>He5778Lord</cp:lastModifiedBy>
  <cp:revision>29</cp:revision>
  <dcterms:created xsi:type="dcterms:W3CDTF">2020-01-29T05:26:20Z</dcterms:created>
  <dcterms:modified xsi:type="dcterms:W3CDTF">2020-02-03T05:20:30Z</dcterms:modified>
</cp:coreProperties>
</file>