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  <p:sldId id="271" r:id="rId4"/>
    <p:sldId id="257" r:id="rId5"/>
    <p:sldId id="262" r:id="rId6"/>
    <p:sldId id="272" r:id="rId7"/>
    <p:sldId id="273" r:id="rId8"/>
    <p:sldId id="274" r:id="rId9"/>
    <p:sldId id="267" r:id="rId10"/>
    <p:sldId id="264" r:id="rId11"/>
    <p:sldId id="269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79FAF-BCA9-4A2F-AED3-A71337A2B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100AF-F7CA-42F3-9C4B-F078EDFF2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4C04F-35E5-42A3-8A63-87555EF86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3A2A3-CB20-486F-861C-EA2264FF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B9473-0630-4801-BE76-E5D8162C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06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7EDC4-111C-4E90-B21E-F415EF71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F1231-C798-4248-87A0-5000E7D07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F4180-1207-453F-B2C4-A91DA45F4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297C4-08AA-45C0-B198-4AA0231F2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E65AC-DF53-4BF9-9634-DBC4D0A8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27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AEF92-F797-4498-BD1B-A069AD41E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07E97-8D77-4AAB-9DF7-65FE63620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48690-5305-4CC3-ADD5-060438B75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97DFB-E366-4C66-9000-0614A219F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F13A8-150B-4D1E-9B60-804F5A187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0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52777-3FDA-407E-9F9E-CD7A9A8AB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C8716-AF0B-4AF2-9B66-AC0BD44A61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DC654-4969-4A93-B040-E561670A3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CFBB5-959D-4C54-8E32-2202968A4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33D66-74B9-4222-9057-EE5AF0F80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390D3-B450-44FE-9A3B-1746ED2C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7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B5FC5-70C5-4A16-A908-8C99777E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C40C3-03F3-46F5-B8F8-0AC244BF1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57B86A-F8AB-45A4-882C-F30648D17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0FD3B7-00E9-4390-AEE4-8BCDDF2E6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9DD890-EEA1-4C73-AA33-5C4E322C20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205B01-9A0A-4B57-8D47-CE2AF7C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5BE8D-2F67-4D28-B4F9-F3236F6B3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FD981-38AE-41BE-8276-283ABB47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40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58F6-D4F5-426D-A758-62D90D1DC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E60EA-0FDB-4ABC-81BE-08EB7D529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108250-6073-4E68-BCBE-D5DE92399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302CB0-3A9C-4FC3-A4FD-A586F2301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41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9E518-7B81-41A5-9A3B-60D609E36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397C8-C534-4AFC-8387-797D81DD5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053D4-D6DD-4473-A256-0CC4EF4B4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0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12430-141F-4450-B59E-C10135A6D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96A16-5D54-4CB8-B900-55C18F238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C62F5-E767-4731-82FB-1B799ED04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2C4160-9DD3-4F68-87FD-7E31DB8E9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E4EAB-8125-4155-A69B-880603EBE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485F9-6837-42D6-B6DF-205080FB6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4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AFAFC-4D7E-4D35-B7B3-5C821164C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E640AA-7770-40A3-A222-A1144ECCD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0A5C2-DCA9-43EA-812E-AA8F83BEC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719D0-35D4-48AB-909F-B0E5A8F0A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A08499-D7FE-43C3-9D79-EE81CCE2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455F0-AE15-48D1-A253-64F64BA9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1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624B4-5F7B-4B28-9458-85A4131F7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840C3-CFF9-474A-9091-12E6F5457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60C0C-9E27-4E2B-ADB0-5389E6EB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6504E-DC63-497E-B2C1-715BE3B5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1101A-AE99-4350-8706-F0A5D883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6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E4CC1A-E045-4426-A013-CFFD0D02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956601-B693-4553-877C-C45A056C9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55DA7-2F23-423A-A18A-E2BDE543A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2B308-3BF2-4E62-A729-C0377651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84D6F-0B95-43C1-BB8A-92AC5FD9F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2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526C1D-A26E-4C6D-9036-186300650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627B1-1433-41CC-845F-19D53B691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CB829-82FC-4767-8FDB-AF68F588C2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47016-6F5B-4F0C-9007-345F200461B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709B0-9F8F-42EC-B648-413F58786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F235B-D1D1-412E-BFBD-E29D5DDBC5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FA735-029B-46CE-9D67-6004A286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4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1FE7B-B147-4486-AD32-23DB45A0E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278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4900" b="1" dirty="0"/>
              <a:t>你必成爲神榮耀的器皿</a:t>
            </a:r>
            <a:r>
              <a:rPr lang="zh-CN" altLang="en-US" b="1" dirty="0"/>
              <a:t>！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A7E28-4CC2-4C56-99AF-3AD384368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3" y="1152698"/>
            <a:ext cx="11903825" cy="5641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6-7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吩 咐 光 從 黑 暗 裡 照 出 來 的 　 神 、 已 經 照 在 我 們 心 裡 、 叫 我 們 得 知 　 神 榮 耀 的 光 、 顯 在 耶 穌 基 督 的 面 上 。我 們 有 這 寶 貝 放 在 瓦 器 裡 、 要 顯 明 這 莫 大 的 能 力 、 是 出 於 　 神 、 不 是 出 於 我 們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17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5A40F-9AC5-4718-8AD1-7C0346899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783" y="748146"/>
            <a:ext cx="10515600" cy="5977457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b="1" dirty="0"/>
              <a:t>簡明聖經：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林後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600" b="1" dirty="0">
                <a:solidFill>
                  <a:schemeClr val="accent4">
                    <a:lumMod val="50000"/>
                  </a:schemeClr>
                </a:solidFill>
              </a:rPr>
              <a:t>6-7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因為 那位說「要有光從黑暗中照出來」的上帝，已經將自己的光照進我們本來黑暗的心裡，讓我們看到而且明白他那顯現在基督臉上的榮光了。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上帝將自己的光照進我們這些卑賤的人心裡，好像把寶貝藏在粗陋而容易破碎的瓦罐裡，就是要讓人們知道這光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——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這超越一切的力量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——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是來自上帝，不是來自我們自己</a:t>
            </a:r>
            <a:r>
              <a:rPr lang="zh-CN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[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也就是說，上帝將寶貴的福音交託給我們這些卑賤、軟弱的人，就是要讓人們知道，這福音是從他那裡來的，不是我們自己的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]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。</a:t>
            </a:r>
            <a:endParaRPr lang="en-US" altLang="zh-CN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19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20E0C-38DC-493E-8747-7398EB2F1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1441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一</a:t>
            </a:r>
            <a:r>
              <a:rPr lang="en-US" b="1" dirty="0"/>
              <a:t>. </a:t>
            </a:r>
            <a:r>
              <a:rPr lang="zh-TW" altLang="en-US" b="1" dirty="0"/>
              <a:t>至高的神，眾光之父帶來光與生命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1AD53-94D1-44B8-8C66-9FB221B79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483" y="1152699"/>
            <a:ext cx="11865033" cy="55141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/>
              <a:t> 1.  </a:t>
            </a:r>
            <a:r>
              <a:rPr lang="zh-TW" altLang="en-US" sz="3600" b="1" dirty="0"/>
              <a:t>榮耀福音的光，就是耶穌基督</a:t>
            </a:r>
            <a:endParaRPr lang="en-US" altLang="zh-TW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帖前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你 們 都 是 光 明 之 子 、 都 是 白 晝 之 子 、 我 們 不 是 屬 黑 夜 的 、 也 不 是 屬 幽 暗 的 ．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b="1" dirty="0"/>
              <a:t> 2. </a:t>
            </a:r>
            <a:r>
              <a:rPr lang="zh-TW" altLang="en-US" sz="3600" b="1" dirty="0"/>
              <a:t>神兒子的靈</a:t>
            </a:r>
            <a:r>
              <a:rPr lang="en-US" altLang="zh-TW" sz="3600" b="1" dirty="0"/>
              <a:t>(</a:t>
            </a:r>
            <a:r>
              <a:rPr lang="zh-CN" altLang="en-US" sz="3600" b="1" dirty="0"/>
              <a:t>主的靈）</a:t>
            </a:r>
            <a:r>
              <a:rPr lang="zh-TW" altLang="en-US" sz="3600" b="1" dirty="0"/>
              <a:t>，住在信徒的心裏</a:t>
            </a:r>
            <a:endParaRPr lang="en-US" altLang="zh-TW" sz="3600" b="1" dirty="0"/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賽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64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8-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耶 和 華 阿 、 現 在 你 仍 是 我 們 的 父 ． 我 們 是 泥 、 你 是 窯 匠 ． 我 們 都 是 你 手 的 工 作 。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加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4-6-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及 至 時 候 滿 足 、 　 神 就 差 遣 他 的 兒 子 、 為 女 子 所 生 、 且 生 在 律 法 以 下 、要 把 律 法 以 下 的 人 贖 出 來 、 叫 我 們 得 著 兒 子 的 名 分 。你 們 既 為 兒 子 、 　 神 就 差 他 兒 子 的 靈 、 進 入 你 們 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的 心 、 呼 叫 阿 爸 、 父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90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0C767-3340-40AA-B714-E93425BBF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446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/>
              <a:t>陶匠與器皿</a:t>
            </a:r>
            <a:endParaRPr lang="en-US" b="1" dirty="0"/>
          </a:p>
        </p:txBody>
      </p:sp>
      <p:pic>
        <p:nvPicPr>
          <p:cNvPr id="1028" name="Picture 4" descr="Image result for treasure in the jars of clay">
            <a:extLst>
              <a:ext uri="{FF2B5EF4-FFF2-40B4-BE49-F238E27FC236}">
                <a16:creationId xmlns:a16="http://schemas.microsoft.com/office/drawing/2014/main" id="{9E039A28-D4F3-4027-823A-FCA66EDE072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503" y="1274618"/>
            <a:ext cx="5968536" cy="537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5EB226-1083-4A79-9EDC-2F7000704E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0961" y="1274618"/>
            <a:ext cx="5958839" cy="537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6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F2AD-B47B-4017-96C7-13EE6EAC4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b="1" dirty="0"/>
              <a:t>神用塵土造人</a:t>
            </a:r>
            <a:endParaRPr lang="en-US" sz="4800" b="1" dirty="0"/>
          </a:p>
        </p:txBody>
      </p:sp>
      <p:pic>
        <p:nvPicPr>
          <p:cNvPr id="1026" name="Picture 2" descr="Image result for dust of the ground kjv">
            <a:extLst>
              <a:ext uri="{FF2B5EF4-FFF2-40B4-BE49-F238E27FC236}">
                <a16:creationId xmlns:a16="http://schemas.microsoft.com/office/drawing/2014/main" id="{A084488B-4D4D-44F9-8F0A-0F7A9C85A70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5624"/>
            <a:ext cx="5985164" cy="48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神是陶匠，人是泥土">
            <a:extLst>
              <a:ext uri="{FF2B5EF4-FFF2-40B4-BE49-F238E27FC236}">
                <a16:creationId xmlns:a16="http://schemas.microsoft.com/office/drawing/2014/main" id="{CEF3AE3D-7479-4BAF-A8F2-9B78DEA5A73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5" y="1825624"/>
            <a:ext cx="5896495" cy="48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246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90121-A9C7-45E7-8E50-03AD476E8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11" y="282633"/>
            <a:ext cx="11366269" cy="753687"/>
          </a:xfrm>
        </p:spPr>
        <p:txBody>
          <a:bodyPr>
            <a:noAutofit/>
          </a:bodyPr>
          <a:lstStyle/>
          <a:p>
            <a:r>
              <a:rPr lang="zh-TW" altLang="en-US" b="1" dirty="0"/>
              <a:t>二</a:t>
            </a:r>
            <a:r>
              <a:rPr lang="en-US" b="1" dirty="0"/>
              <a:t>. </a:t>
            </a:r>
            <a:r>
              <a:rPr lang="zh-TW" altLang="en-US" b="1" dirty="0"/>
              <a:t>環境是聖靈給人火窯的地方，</a:t>
            </a:r>
            <a:r>
              <a:rPr lang="zh-CN" altLang="en-US" b="1" dirty="0"/>
              <a:t>來</a:t>
            </a:r>
            <a:r>
              <a:rPr lang="zh-TW" altLang="en-US" b="1" dirty="0"/>
              <a:t>熬煉</a:t>
            </a:r>
            <a:r>
              <a:rPr lang="zh-CN" altLang="en-US" b="1" dirty="0"/>
              <a:t>器皿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33772-DD74-4FF7-9A64-1D508ACF4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93" y="1244138"/>
            <a:ext cx="12003578" cy="5613862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zh-TW" altLang="en-US" sz="3200" b="1" dirty="0"/>
              <a:t>摩西：與神面對面説話的人，好像人與朋友一般（出</a:t>
            </a:r>
            <a:r>
              <a:rPr lang="en-US" sz="3200" b="1" dirty="0"/>
              <a:t>33</a:t>
            </a:r>
            <a:r>
              <a:rPr lang="zh-TW" altLang="en-US" sz="3200" b="1" dirty="0"/>
              <a:t>：</a:t>
            </a:r>
            <a:r>
              <a:rPr lang="en-US" sz="3200" b="1" dirty="0"/>
              <a:t>11</a:t>
            </a:r>
            <a:r>
              <a:rPr lang="zh-TW" altLang="en-US" sz="3200" b="1" dirty="0"/>
              <a:t>）</a:t>
            </a: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出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11-12</a:t>
            </a:r>
            <a:r>
              <a:rPr lang="en-US" altLang="zh-CN" sz="3200" b="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耶和華對他說：“誰 造 人 的 口 呢 、 誰 使 人 口 啞 、 耳 聾 、 目 明 、 眼 瞎 呢 、 豈 不 是 我 耶 和 華 麼 ．現 在 去 罷 、 我 必 賜 你 口 才 、 指 教 你 所 當 說 的 話 。”</a:t>
            </a:r>
            <a:endParaRPr lang="en-US" altLang="zh-TW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200" b="1" dirty="0"/>
              <a:t>2. </a:t>
            </a:r>
            <a:r>
              <a:rPr lang="zh-TW" altLang="en-US" sz="3200" b="1" dirty="0"/>
              <a:t>大衛：大衛渴望認識神，一生一世住在神殿中瞻仰他的榮美</a:t>
            </a: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代上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17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17-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神 阿 、 這 在 你 眼 中 還 看 為 小 、 又 應 許 你 僕 人 的 家 至 於 久 遠 ． 耶 和 華 　 神 阿 、 你 看 顧 我 好 像 看 顧 高 貴 的 人 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200" b="1" dirty="0"/>
              <a:t>3. </a:t>
            </a:r>
            <a:r>
              <a:rPr lang="zh-TW" altLang="en-US" sz="3200" b="1" dirty="0"/>
              <a:t>保羅：只有一個盼望</a:t>
            </a:r>
            <a:r>
              <a:rPr lang="en-US" altLang="zh-TW" sz="3200" b="1" dirty="0"/>
              <a:t>——</a:t>
            </a:r>
            <a:r>
              <a:rPr lang="zh-TW" altLang="en-US" sz="3200" b="1" dirty="0"/>
              <a:t>更多認識基督</a:t>
            </a: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加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14-</a:t>
            </a:r>
            <a:r>
              <a:rPr lang="zh-TW" altLang="en-US" sz="3200" b="1" dirty="0">
                <a:solidFill>
                  <a:schemeClr val="accent4">
                    <a:lumMod val="50000"/>
                  </a:schemeClr>
                </a:solidFill>
              </a:rPr>
              <a:t>但 我 斷 不 以 別 的 誇 口 、 只 誇 我 們 主 耶 穌 基 督 的 十 字 架 ． 因 這 十 字 架 、 就 我 而 論 、 世 界 已 經 釘 在 十 字 架 上 ． 就 世 界 而 論 、 我 已 經 釘 在 十 字 架 上 。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94CC1-F915-4B7A-B3C1-FF96A60BF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9353"/>
            <a:ext cx="10515600" cy="546761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600" b="1" dirty="0"/>
              <a:t>4.</a:t>
            </a:r>
            <a:r>
              <a:rPr lang="zh-CN" altLang="en-US" sz="3600" b="1" dirty="0"/>
              <a:t> </a:t>
            </a:r>
            <a:r>
              <a:rPr lang="zh-TW" altLang="en-US" sz="3600" b="1" dirty="0"/>
              <a:t>成爲主耶穌福音的大使</a:t>
            </a:r>
            <a:endParaRPr lang="en-US" altLang="zh-CN" sz="3600" b="1" dirty="0"/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林後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19-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</a:rPr>
              <a:t>這 就 是 　 神 在 基 督 裡 、 叫 世 人 與 自 己 和 好 、 不 將 他 們 的 過 犯 歸 到 他 們 身 上 ． 並 且 將 這 和 好 的 道 理 託 付 了 我 們 。</a:t>
            </a:r>
            <a:endParaRPr lang="en-US" sz="36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2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41374-06CC-48D7-BB86-52E0D4CA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385"/>
            <a:ext cx="10515600" cy="642851"/>
          </a:xfrm>
        </p:spPr>
        <p:txBody>
          <a:bodyPr>
            <a:noAutofit/>
          </a:bodyPr>
          <a:lstStyle/>
          <a:p>
            <a:r>
              <a:rPr lang="zh-TW" altLang="en-US" b="1" dirty="0"/>
              <a:t>三</a:t>
            </a:r>
            <a:r>
              <a:rPr lang="en-US" b="1" dirty="0"/>
              <a:t>.  </a:t>
            </a:r>
            <a:r>
              <a:rPr lang="zh-TW" altLang="en-US" b="1" dirty="0"/>
              <a:t>讓瓦器裏的寶貝發出它極大的能</a:t>
            </a:r>
            <a:r>
              <a:rPr lang="zh-CN" altLang="en-US" b="1" dirty="0"/>
              <a:t>力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00734-FC64-4C0E-8DD3-C99FD7D0D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8" y="1147156"/>
            <a:ext cx="11970328" cy="571084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zh-TW" altLang="en-US" sz="3500" b="1" dirty="0"/>
              <a:t>我心中的（財寶）寶貝是什麽？</a:t>
            </a:r>
            <a:endParaRPr lang="en-US" altLang="zh-TW" sz="3500" b="1" dirty="0"/>
          </a:p>
          <a:p>
            <a:pPr marL="0" indent="0">
              <a:buNone/>
            </a:pP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altLang="zh-TW" sz="3500" b="1" dirty="0">
                <a:solidFill>
                  <a:schemeClr val="accent4">
                    <a:lumMod val="50000"/>
                  </a:schemeClr>
                </a:solidFill>
              </a:rPr>
              <a:t>6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CN" sz="3500" b="1" dirty="0">
                <a:solidFill>
                  <a:schemeClr val="accent4">
                    <a:lumMod val="50000"/>
                  </a:schemeClr>
                </a:solidFill>
              </a:rPr>
              <a:t>21</a:t>
            </a:r>
            <a:r>
              <a:rPr lang="zh-CN" altLang="en-US" sz="3500" b="1" dirty="0">
                <a:solidFill>
                  <a:schemeClr val="accent4">
                    <a:lumMod val="50000"/>
                  </a:schemeClr>
                </a:solidFill>
              </a:rPr>
              <a:t>，</a:t>
            </a:r>
            <a:r>
              <a:rPr lang="en-US" altLang="zh-TW" sz="3500" b="1" dirty="0">
                <a:solidFill>
                  <a:schemeClr val="accent4">
                    <a:lumMod val="50000"/>
                  </a:schemeClr>
                </a:solidFill>
              </a:rPr>
              <a:t>24-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因 為 你 的 財 寶 在 那 裡 、 你 的 心 也 在 那 裡 </a:t>
            </a:r>
            <a:r>
              <a:rPr lang="zh-CN" altLang="en-US" sz="3500" b="1" dirty="0">
                <a:solidFill>
                  <a:schemeClr val="accent4">
                    <a:lumMod val="50000"/>
                  </a:schemeClr>
                </a:solidFill>
              </a:rPr>
              <a:t>。。。</a:t>
            </a:r>
            <a:endParaRPr lang="en-US" altLang="zh-TW" sz="35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一 個 人 不 能 事 奉 兩 個 主 ． 不 是 惡 這 個 愛 那 個 、 就 是 重 這 個 輕 那 個 ． 你 們 不 能 又 事 奉 　 神 、 又 事 奉 瑪 門 。</a:t>
            </a:r>
            <a:endParaRPr lang="en-US" altLang="zh-TW" sz="35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3500" b="1" dirty="0"/>
              <a:t>2. </a:t>
            </a:r>
            <a:r>
              <a:rPr lang="zh-TW" altLang="en-US" sz="3500" b="1" dirty="0"/>
              <a:t>捨己，放下自己</a:t>
            </a:r>
            <a:endParaRPr lang="en-US" altLang="zh-TW" sz="3500" b="1" dirty="0"/>
          </a:p>
          <a:p>
            <a:pPr marL="0" indent="0">
              <a:buNone/>
            </a:pP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太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</a:rPr>
              <a:t>16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sz="3500" b="1" dirty="0">
                <a:solidFill>
                  <a:schemeClr val="accent4">
                    <a:lumMod val="50000"/>
                  </a:schemeClr>
                </a:solidFill>
              </a:rPr>
              <a:t>24-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耶 穌 對 門 徒 說 、 若 有 人 要 跟 從 我 、 就 當 捨 己 、 背 起 他 的 十 字 架 、 來 跟 從 我 。</a:t>
            </a:r>
            <a:endParaRPr lang="en-US" altLang="zh-TW" sz="35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3500" b="1" dirty="0"/>
              <a:t>3. </a:t>
            </a:r>
            <a:r>
              <a:rPr lang="zh-TW" altLang="en-US" sz="3500" b="1" dirty="0"/>
              <a:t>與主連接，如同枝子接在葡萄樹上</a:t>
            </a:r>
            <a:endParaRPr lang="en-US" altLang="zh-TW" sz="3500" b="1" dirty="0"/>
          </a:p>
          <a:p>
            <a:pPr marL="0" indent="0">
              <a:buNone/>
            </a:pP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約</a:t>
            </a:r>
            <a:r>
              <a:rPr lang="en-US" altLang="zh-TW" sz="3500" b="1" dirty="0">
                <a:solidFill>
                  <a:schemeClr val="accent4">
                    <a:lumMod val="50000"/>
                  </a:schemeClr>
                </a:solidFill>
              </a:rPr>
              <a:t>15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：</a:t>
            </a:r>
            <a:r>
              <a:rPr lang="en-US" altLang="zh-TW" sz="3500" b="1" dirty="0">
                <a:solidFill>
                  <a:schemeClr val="accent4">
                    <a:lumMod val="50000"/>
                  </a:schemeClr>
                </a:solidFill>
              </a:rPr>
              <a:t>5-</a:t>
            </a:r>
            <a:r>
              <a:rPr lang="zh-TW" altLang="en-US" sz="3500" b="1" dirty="0">
                <a:solidFill>
                  <a:schemeClr val="accent4">
                    <a:lumMod val="50000"/>
                  </a:schemeClr>
                </a:solidFill>
              </a:rPr>
              <a:t>我 是 葡 萄 樹 、 你 們 是 枝 子 ． 常 在 我 裡 面 的 、 我 也 常 在 他 裡 面 、 這 人 就 多 結 果 子 ． 因 為 離 了 我 、 你 們 就 不 能 作 甚 麼 。</a:t>
            </a:r>
            <a:endParaRPr lang="en-US" sz="35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3500" b="1" dirty="0"/>
              <a:t>例子：</a:t>
            </a:r>
            <a:r>
              <a:rPr lang="zh-TW" altLang="en-US" sz="3500" b="1" dirty="0"/>
              <a:t>布永康</a:t>
            </a:r>
            <a:r>
              <a:rPr lang="zh-CN" altLang="en-US" sz="3500" b="1" dirty="0"/>
              <a:t>牧師</a:t>
            </a:r>
            <a:endParaRPr lang="en-US" altLang="zh-TW" sz="3500" b="1" dirty="0"/>
          </a:p>
          <a:p>
            <a:pPr marL="0" indent="0">
              <a:buNone/>
            </a:pPr>
            <a:endParaRPr lang="en-US" altLang="zh-TW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49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D3CEE-5532-45B5-BE51-9143529F1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9846"/>
            <a:ext cx="10515600" cy="875609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/>
              <a:t>寶貝在瓦器裏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237E2D-367C-47C5-93C7-EC2CFF229C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1" y="1690688"/>
            <a:ext cx="5890952" cy="5025996"/>
          </a:xfrm>
          <a:prstGeom prst="rect">
            <a:avLst/>
          </a:prstGeom>
        </p:spPr>
      </p:pic>
      <p:pic>
        <p:nvPicPr>
          <p:cNvPr id="2050" name="Picture 2" descr="Image result for images of treasure in jars of  clay">
            <a:extLst>
              <a:ext uri="{FF2B5EF4-FFF2-40B4-BE49-F238E27FC236}">
                <a16:creationId xmlns:a16="http://schemas.microsoft.com/office/drawing/2014/main" id="{E80C4966-C51F-4A6A-B3B7-C036850A418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1690687"/>
            <a:ext cx="5742709" cy="502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393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mages of a seed sprouting">
            <a:extLst>
              <a:ext uri="{FF2B5EF4-FFF2-40B4-BE49-F238E27FC236}">
                <a16:creationId xmlns:a16="http://schemas.microsoft.com/office/drawing/2014/main" id="{6C5BF850-26CC-4933-A237-F479D28F0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39" y="520930"/>
            <a:ext cx="11133512" cy="618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757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6D5BD0-A293-49BB-B855-EF8927C67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69" y="487681"/>
            <a:ext cx="11427229" cy="599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51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0F80F-A725-4E87-9F81-B821C84C3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388"/>
            <a:ext cx="10515600" cy="742605"/>
          </a:xfrm>
        </p:spPr>
        <p:txBody>
          <a:bodyPr/>
          <a:lstStyle/>
          <a:p>
            <a:r>
              <a:rPr lang="zh-CN" altLang="en-US" b="1" dirty="0"/>
              <a:t>四</a:t>
            </a:r>
            <a:r>
              <a:rPr lang="en-US" altLang="zh-CN" b="1" dirty="0"/>
              <a:t>. </a:t>
            </a:r>
            <a:r>
              <a:rPr lang="zh-TW" altLang="en-US" b="1" dirty="0"/>
              <a:t>參與末日福音的大收割：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11700-44AE-4D88-B3F9-5FC6FB552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3600" b="1" dirty="0"/>
              <a:t>預備主再來，成爲承載神榮耀的器皿</a:t>
            </a:r>
            <a:r>
              <a:rPr lang="en-US" altLang="zh-TW" sz="3600" b="1" dirty="0"/>
              <a:t>:</a:t>
            </a:r>
          </a:p>
          <a:p>
            <a:pPr marL="0" indent="0">
              <a:buNone/>
            </a:pPr>
            <a:r>
              <a:rPr lang="en-US" altLang="zh-CN" sz="3600" b="1" dirty="0"/>
              <a:t>1. </a:t>
            </a:r>
            <a:r>
              <a:rPr lang="zh-TW" altLang="en-US" sz="3600" b="1" dirty="0"/>
              <a:t>與主連結，住在主裏面，捨己順服主</a:t>
            </a:r>
            <a:r>
              <a:rPr lang="en-US" altLang="zh-TW" sz="3600" b="1" dirty="0"/>
              <a:t> </a:t>
            </a:r>
            <a:r>
              <a:rPr lang="en-US" altLang="zh-TW" sz="3600" b="1" dirty="0">
                <a:sym typeface="Wingdings" panose="05000000000000000000" pitchFamily="2" charset="2"/>
              </a:rPr>
              <a:t> </a:t>
            </a:r>
            <a:r>
              <a:rPr lang="zh-TW" altLang="en-US" sz="3600" b="1" dirty="0">
                <a:solidFill>
                  <a:srgbClr val="FF0000"/>
                </a:solidFill>
              </a:rPr>
              <a:t>生命</a:t>
            </a:r>
            <a:endParaRPr lang="en-US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3600" b="1" dirty="0"/>
              <a:t>2. </a:t>
            </a:r>
            <a:r>
              <a:rPr lang="zh-CN" altLang="en-US" sz="3600" b="1" dirty="0"/>
              <a:t>裝備</a:t>
            </a:r>
            <a:r>
              <a:rPr lang="zh-TW" altLang="en-US" sz="3600" b="1" dirty="0"/>
              <a:t>自己，忠心在目前</a:t>
            </a:r>
            <a:r>
              <a:rPr lang="zh-CN" altLang="en-US" sz="3600" b="1" dirty="0"/>
              <a:t>主給你的呼召上</a:t>
            </a:r>
            <a:r>
              <a:rPr lang="en-US" sz="3600" b="1" dirty="0">
                <a:sym typeface="Wingdings" panose="05000000000000000000" pitchFamily="2" charset="2"/>
              </a:rPr>
              <a:t> </a:t>
            </a:r>
            <a:r>
              <a:rPr lang="zh-CN" altLang="en-US" sz="3600" b="1" dirty="0">
                <a:solidFill>
                  <a:srgbClr val="FF0000"/>
                </a:solidFill>
                <a:sym typeface="Wingdings" panose="05000000000000000000" pitchFamily="2" charset="2"/>
              </a:rPr>
              <a:t>工作，侍奉</a:t>
            </a:r>
            <a:endParaRPr lang="en-US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93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</TotalTime>
  <Words>757</Words>
  <Application>Microsoft Office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新細明體</vt:lpstr>
      <vt:lpstr>Arial</vt:lpstr>
      <vt:lpstr>Calibri</vt:lpstr>
      <vt:lpstr>Calibri Light</vt:lpstr>
      <vt:lpstr>Wingdings</vt:lpstr>
      <vt:lpstr>Office Theme</vt:lpstr>
      <vt:lpstr>你必成爲神榮耀的器皿！</vt:lpstr>
      <vt:lpstr>PowerPoint Presentation</vt:lpstr>
      <vt:lpstr>一. 至高的神，眾光之父帶來光與生命</vt:lpstr>
      <vt:lpstr>陶匠與器皿</vt:lpstr>
      <vt:lpstr>神用塵土造人</vt:lpstr>
      <vt:lpstr>二. 環境是聖靈給人火窯的地方，來熬煉器皿</vt:lpstr>
      <vt:lpstr>PowerPoint Presentation</vt:lpstr>
      <vt:lpstr>三.  讓瓦器裏的寶貝發出它極大的能力</vt:lpstr>
      <vt:lpstr>寶貝在瓦器裏</vt:lpstr>
      <vt:lpstr>PowerPoint Presentation</vt:lpstr>
      <vt:lpstr>PowerPoint Presentation</vt:lpstr>
      <vt:lpstr>四. 參與末日福音的大收割：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SuiYieh</dc:creator>
  <cp:lastModifiedBy>He5778Lord</cp:lastModifiedBy>
  <cp:revision>29</cp:revision>
  <dcterms:created xsi:type="dcterms:W3CDTF">2020-02-09T00:34:36Z</dcterms:created>
  <dcterms:modified xsi:type="dcterms:W3CDTF">2020-02-17T03:53:02Z</dcterms:modified>
</cp:coreProperties>
</file>