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3"/>
  </p:notesMasterIdLst>
  <p:sldIdLst>
    <p:sldId id="10044" r:id="rId11"/>
    <p:sldId id="9623" r:id="rId12"/>
    <p:sldId id="10022" r:id="rId13"/>
    <p:sldId id="10045" r:id="rId14"/>
    <p:sldId id="10053" r:id="rId15"/>
    <p:sldId id="10017" r:id="rId16"/>
    <p:sldId id="10055" r:id="rId17"/>
    <p:sldId id="10046" r:id="rId18"/>
    <p:sldId id="10056" r:id="rId19"/>
    <p:sldId id="10047" r:id="rId20"/>
    <p:sldId id="10054" r:id="rId21"/>
    <p:sldId id="10048" r:id="rId22"/>
    <p:sldId id="10057" r:id="rId23"/>
    <p:sldId id="10060" r:id="rId24"/>
    <p:sldId id="10050" r:id="rId25"/>
    <p:sldId id="10061" r:id="rId26"/>
    <p:sldId id="10051" r:id="rId27"/>
    <p:sldId id="10038" r:id="rId28"/>
    <p:sldId id="10059" r:id="rId29"/>
    <p:sldId id="10058" r:id="rId30"/>
    <p:sldId id="9905" r:id="rId31"/>
    <p:sldId id="9906" r:id="rId3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99CC"/>
    <a:srgbClr val="FFFF99"/>
    <a:srgbClr val="FFCCCC"/>
    <a:srgbClr val="FFCCFF"/>
    <a:srgbClr val="CCFF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66989" y="1278379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4431" y="1133220"/>
            <a:ext cx="6952662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「基要真理」見證分</a:t>
            </a:r>
            <a:r>
              <a:rPr lang="zh-TW" altLang="en-US" sz="5400" b="1" dirty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Jonathan</a:t>
            </a:r>
            <a:r>
              <a:rPr lang="en-US" altLang="zh-TW" sz="32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林育佑</a:t>
            </a:r>
            <a:r>
              <a:rPr lang="zh-TW" altLang="en-US" sz="5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弟兄</a:t>
            </a:r>
            <a:endParaRPr lang="en-US" altLang="zh-TW" sz="54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東區</a:t>
            </a:r>
            <a:r>
              <a:rPr lang="zh-TW" altLang="en-US" sz="4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榮耀小組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剛強、仁愛、謹守的心</a:t>
            </a:r>
            <a:endParaRPr kumimoji="1" lang="zh-TW" alt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Spirit of Power, Love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D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iscipline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876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068988"/>
            <a:ext cx="89707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神賜給我們，不是膽怯的心，乃是剛強、仁愛、謹守的心。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has not given us a spirit of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timidity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but of power and love and discipline (sound judgment).</a:t>
            </a:r>
            <a:endParaRPr kumimoji="1" lang="en-US" altLang="zh-TW" sz="4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61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9412" y="10492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412" y="1558297"/>
            <a:ext cx="884488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剛強 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Power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4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仁愛 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Love</a:t>
            </a: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4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謹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守 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Sound Judgment</a:t>
            </a:r>
            <a:endParaRPr kumimoji="1" lang="en-US" altLang="zh-TW" sz="54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4" y="73509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702" y="981160"/>
            <a:ext cx="8799065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為此我提醒你，使你將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神藉我按手所給你的恩賜再如火挑旺起來。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神賜給我們，不是膽怯的心，乃是剛強、仁愛、謹守的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1:6-7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4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9412" y="10492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412" y="1558297"/>
            <a:ext cx="884488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剛強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Power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仁愛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Love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謹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守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Sound Judgment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3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383" y="93123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701" y="1211165"/>
            <a:ext cx="897078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不但如此，就是在患難中也是歡歡喜喜的；因為知道患難生忍耐，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耐生老練，老練生盼望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；盼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望不至於羞恥，因為所賜給我們的聖靈將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神的愛澆灌在我們心裡。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5:4-5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61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9412" y="10492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412" y="1558297"/>
            <a:ext cx="884488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剛強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Power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仁愛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Love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謹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守  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Sound Judgment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86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6" y="876731"/>
            <a:ext cx="8970788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我們因著信，就知道諸世界是藉　神話造成的；這樣，所看見的，並不是從顯然之物造出來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11:3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By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faith we understand that the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worlds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were prepared by the word of God, so that what is seen was not made out of things which are visible.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7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9412" y="207423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0384" y="2684364"/>
            <a:ext cx="68175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知道  </a:t>
            </a:r>
            <a:r>
              <a:rPr kumimoji="1"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Yu Gothic UI Semibold" panose="020B0700000000000000" pitchFamily="34" charset="-128"/>
              </a:rPr>
              <a:t>─</a:t>
            </a:r>
            <a:r>
              <a:rPr kumimoji="1" lang="en-US" altLang="zh-TW" sz="6600" b="1" dirty="0">
                <a:solidFill>
                  <a:srgbClr val="FFFFFF"/>
                </a:solidFill>
                <a:latin typeface="Century" panose="02040604050505020304" pitchFamily="18" charset="0"/>
                <a:ea typeface="Yu Gothic UI Semibold" panose="020B0700000000000000" pitchFamily="34" charset="-128"/>
              </a:rPr>
              <a:t>&gt;</a:t>
            </a:r>
            <a:r>
              <a:rPr kumimoji="1"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Yu Gothic UI Semibold" panose="020B0700000000000000" pitchFamily="34" charset="-128"/>
              </a:rPr>
              <a:t>  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信？</a:t>
            </a:r>
            <a:endParaRPr kumimoji="1" lang="en-US" altLang="zh-TW" sz="66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4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信  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Yu Gothic UI Semibold" panose="020B0700000000000000" pitchFamily="34" charset="-128"/>
              </a:rPr>
              <a:t>─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Yu Gothic UI Semibold" panose="020B0700000000000000" pitchFamily="34" charset="-128"/>
              </a:rPr>
              <a:t>&gt;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知道</a:t>
            </a:r>
            <a:endParaRPr kumimoji="1" lang="en-US" altLang="zh-TW" sz="66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現實 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+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真實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1867" y="606332"/>
            <a:ext cx="80560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信心和理智</a:t>
            </a:r>
            <a:endParaRPr kumimoji="1" lang="en-US" altLang="zh-TW" sz="80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93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6" y="940231"/>
            <a:ext cx="8970788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信就是所望之事的實底，是未見之事的確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11:1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faith is confidence in what we hope for and assurance about what we do not see.</a:t>
            </a:r>
            <a:endParaRPr kumimoji="1"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9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6" y="923298"/>
            <a:ext cx="900853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人非有信，就不能得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神的喜悅；因為到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神面前來的人必須信有　神，且信他賞賜那尋求他的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11:6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without faith it is impossible to please God, because anyone who comes to him must believe that he exists and that he rewards those who earnestly seek him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6" y="876731"/>
            <a:ext cx="8970788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這些人都是因信得了美好的證據，卻仍未得著所應許的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神給我們預備了更美的事，叫他們若不與我們同得，就不能完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11:39-40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40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because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had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provided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something better for us, so that apart from us they would not be made perfect.</a:t>
            </a: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1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6" y="876731"/>
            <a:ext cx="8966202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神使各樣的樹從地裡長出來，可以悅人的眼目，其上的果子好作食物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園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子當中又有生命樹和分別善惡的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樹。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Genesis 2:9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tree of life also in the midst of the garden, and the tree of the knowledge of good and evil.</a:t>
            </a:r>
            <a:endParaRPr kumimoji="1"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7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9412" y="104923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412" y="1558297"/>
            <a:ext cx="884488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生命樹  </a:t>
            </a:r>
            <a:r>
              <a:rPr kumimoji="1" lang="en-US" altLang="zh-TW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Tree </a:t>
            </a:r>
            <a:r>
              <a:rPr kumimoji="1" lang="en-US" altLang="zh-TW" sz="54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of life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分別善惡的樹 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Tree </a:t>
            </a:r>
            <a:r>
              <a:rPr kumimoji="1" lang="en-US" altLang="zh-TW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of the knowledge of good and evil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01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73226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5" y="876731"/>
            <a:ext cx="9110135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是分別善惡樹上的果子，你不可吃，因為你吃的日子必定死！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Genesis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2:17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from the tree of the knowledge of good and evil you shall not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eat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for in the day that you eat from it you will surely die.</a:t>
            </a:r>
            <a:endParaRPr kumimoji="1"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8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7214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926346"/>
            <a:ext cx="9057491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我們爭戰的兵器本不是屬血氣的，乃是在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神面前有能力，可以攻破堅固的營壘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各樣的計謀，各樣攔阻人認識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神的那些自高之事，一概攻破了，又將人所有的心意奪回，使他都順服基督。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10:4-5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4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4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8767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068988"/>
            <a:ext cx="89707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神賜給我們，不是膽怯的心，乃是剛強、仁愛、謹守的心。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has not given us a spirit of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timidity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but of power and love and discipline (sound judgment).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5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5" y="95005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184579"/>
            <a:ext cx="90574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神對我們一生的呼召就是藉著愛和聖靈的大能和同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，在面對各樣的處境或是試煉中，正確地將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現出來，而且帶來天國導向的突破。</a:t>
            </a:r>
            <a:endParaRPr kumimoji="1" lang="en-US" altLang="zh-TW" sz="9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3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因你愛的大能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因你愛的大能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32024</TotalTime>
  <Words>491</Words>
  <Application>Microsoft Office PowerPoint</Application>
  <PresentationFormat>On-screen Show (4:3)</PresentationFormat>
  <Paragraphs>134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50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2712</cp:revision>
  <dcterms:created xsi:type="dcterms:W3CDTF">2014-11-02T05:55:36Z</dcterms:created>
  <dcterms:modified xsi:type="dcterms:W3CDTF">2020-02-24T05:33:55Z</dcterms:modified>
</cp:coreProperties>
</file>