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23"/>
  </p:notesMasterIdLst>
  <p:sldIdLst>
    <p:sldId id="9623" r:id="rId11"/>
    <p:sldId id="10022" r:id="rId12"/>
    <p:sldId id="10045" r:id="rId13"/>
    <p:sldId id="10073" r:id="rId14"/>
    <p:sldId id="10074" r:id="rId15"/>
    <p:sldId id="10070" r:id="rId16"/>
    <p:sldId id="10069" r:id="rId17"/>
    <p:sldId id="10062" r:id="rId18"/>
    <p:sldId id="10064" r:id="rId19"/>
    <p:sldId id="10071" r:id="rId20"/>
    <p:sldId id="9905" r:id="rId21"/>
    <p:sldId id="9906" r:id="rId22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66"/>
    <a:srgbClr val="FF99CC"/>
    <a:srgbClr val="FFFF99"/>
    <a:srgbClr val="FFCCCC"/>
    <a:srgbClr val="FFCCFF"/>
    <a:srgbClr val="CCFF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358" y="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3/1/2020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3/1/2020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88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主賜平</a:t>
            </a:r>
            <a:r>
              <a:rPr kumimoji="1" lang="zh-TW" altLang="en-US" sz="8800" b="1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安</a:t>
            </a: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7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8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</a:t>
            </a:r>
            <a:r>
              <a:rPr kumimoji="1" lang="en-US" altLang="zh-TW" sz="48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God of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Peace</a:t>
            </a: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 1</a:t>
            </a: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2020</a:t>
            </a:r>
            <a:endParaRPr kumimoji="0" lang="en-US" altLang="zh-TW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6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4" y="6608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7" y="742658"/>
            <a:ext cx="8964709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我留下平安給你們；我將我的平安賜給你們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我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所賜的，不像世人所賜的。你們心裡不要憂愁，也不要膽怯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14:27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Peace I leave with you; my peace I give you. I do not give to you as the world gives. Do not let your hearts be troubled and do not be afraid.</a:t>
            </a:r>
            <a:endParaRPr kumimoji="1"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61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59273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133" y="737199"/>
            <a:ext cx="899583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我不以福音為恥；這福音本是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神的大能，要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救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el-GR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σωτηρία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切</a:t>
            </a: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相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信</a:t>
            </a:r>
            <a:r>
              <a:rPr kumimoji="1" lang="zh-TW" alt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el-GR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πιστεύω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先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是猶太人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後是希臘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羅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kumimoji="1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</a:t>
            </a:r>
            <a:r>
              <a:rPr kumimoji="1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1:16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I am not ashamed of the gospel, for it is the power of God for </a:t>
            </a:r>
            <a:r>
              <a:rPr kumimoji="1" lang="en-US" altLang="zh-TW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salvation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to everyone who </a:t>
            </a:r>
            <a:r>
              <a:rPr kumimoji="1" lang="en-US" altLang="zh-TW" sz="3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believes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to the Jew first and also to the Greek.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50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1968" y="5411450"/>
            <a:ext cx="927946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救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el-GR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σωτηρία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Salvation / Deliverance</a:t>
            </a: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4367"/>
            <a:ext cx="9144000" cy="566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9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8767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" y="1068988"/>
            <a:ext cx="9050867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他誠然擔當我們的憂患，背負我們的痛苦；我們卻以為他受責罰，被　神擊打苦待了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53:4-5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Surely our sicknesses he hath borne, And our pains -- he hath carried them, And we -- we have esteemed him plagued, Smitten of God, and afflicted.</a:t>
            </a:r>
            <a:endParaRPr kumimoji="1"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42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43223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661" y="747254"/>
            <a:ext cx="9050867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誠然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擔當我們的憂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患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6000" b="1" dirty="0">
                <a:solidFill>
                  <a:srgbClr val="FFFFFF"/>
                </a:solidFill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חֳלִי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背負我們的痛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苦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6000" b="1" dirty="0">
                <a:solidFill>
                  <a:srgbClr val="FFFFFF"/>
                </a:solidFill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מַכְאֹב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我們卻以為他受責罰，被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神擊打苦待了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53:4-5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患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4800" b="1" dirty="0">
                <a:solidFill>
                  <a:srgbClr val="FFFFFF"/>
                </a:solidFill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חֳלִי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sickness, disease</a:t>
            </a:r>
            <a:endParaRPr kumimoji="1" lang="en-US" altLang="zh-TW" sz="40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痛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苦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4800" b="1" dirty="0">
                <a:solidFill>
                  <a:srgbClr val="FFFFFF"/>
                </a:solidFill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מַכְאֹב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─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pain, sorrow</a:t>
            </a:r>
            <a:endParaRPr kumimoji="1" lang="en-US" altLang="zh-TW" sz="4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64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44440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661" y="516634"/>
            <a:ext cx="9050867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知他為我們的過犯</a:t>
            </a: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受害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，為我們的罪孽</a:t>
            </a: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壓傷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受的刑罰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，我們得平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n-US" altLang="zh-TW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he-IL" altLang="zh-TW" sz="4800" b="1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שָׁלוֹם</a:t>
            </a:r>
            <a:r>
              <a:rPr kumimoji="1" lang="en-US" altLang="zh-TW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因他受的鞭傷，我們</a:t>
            </a: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得醫治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1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53:5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7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He </a:t>
            </a:r>
            <a:r>
              <a:rPr kumimoji="1" lang="en-US" altLang="zh-TW" sz="32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was </a:t>
            </a:r>
            <a:r>
              <a:rPr kumimoji="1" lang="en-US" altLang="zh-TW" sz="32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pierced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through for our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transgressions, He </a:t>
            </a:r>
            <a:r>
              <a:rPr kumimoji="1" lang="en-US" altLang="zh-TW" sz="32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was crushed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for our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iniquities; The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chastening for our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well-being </a:t>
            </a:r>
            <a:r>
              <a:rPr kumimoji="1" lang="en-US" altLang="zh-TW" sz="32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fell upon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Him, And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by His scourging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</a:t>
            </a:r>
            <a:r>
              <a:rPr kumimoji="1" lang="en-US" altLang="zh-TW" sz="36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are healed</a:t>
            </a:r>
            <a:r>
              <a:rPr kumimoji="1"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kumimoji="1"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50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387" y="5838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033" y="728300"/>
            <a:ext cx="9033934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兒女既同有血肉之體，他也照樣親自</a:t>
            </a:r>
            <a:r>
              <a:rPr kumimoji="1"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成了血肉之體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，特要藉著死敗壞那掌死權的，就是魔鬼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，並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要釋放那些一生因怕死而為奴僕的人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來書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Hebrews 2:14-15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Since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children have flesh and blood, he too </a:t>
            </a:r>
            <a:r>
              <a:rPr kumimoji="1" lang="en-US" altLang="zh-TW" sz="36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shared in their humanity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so that by his death he might break the power of him who holds the power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death</a:t>
            </a:r>
            <a:endParaRPr kumimoji="1"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33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63" y="7322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" y="876732"/>
            <a:ext cx="892810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耶和華說：我知道我向你們所懷的意念是賜平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n-US" altLang="zh-TW" sz="1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he-IL" altLang="zh-TW" sz="5400" b="1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שָׁלוֹם</a:t>
            </a:r>
            <a:r>
              <a:rPr kumimoji="1" lang="en-US" altLang="zh-TW" sz="2400" b="1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en-US" altLang="zh-TW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意念，不是降災禍的意念，要叫你們末後有指望。</a:t>
            </a:r>
            <a:r>
              <a:rPr kumimoji="1" lang="zh-TW" altLang="en-US" sz="1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米書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Jeremiah 29:11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I know the plans that I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have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you,’ declares the Lord, ‘plans for welfare and not for calamity to give you a future and a hope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22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35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88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平安</a:t>
            </a:r>
            <a:r>
              <a:rPr lang="zh-TW" altLang="en-US" sz="80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72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Peace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9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平安 </a:t>
            </a:r>
            <a:r>
              <a:rPr lang="en-US" altLang="zh-TW" sz="6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Peace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5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32337</TotalTime>
  <Words>497</Words>
  <Application>Microsoft Office PowerPoint</Application>
  <PresentationFormat>On-screen Show (4:3)</PresentationFormat>
  <Paragraphs>86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12</vt:i4>
      </vt:variant>
    </vt:vector>
  </HeadingPairs>
  <TitlesOfParts>
    <vt:vector size="40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Ezra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2758</cp:revision>
  <dcterms:created xsi:type="dcterms:W3CDTF">2014-11-02T05:55:36Z</dcterms:created>
  <dcterms:modified xsi:type="dcterms:W3CDTF">2020-03-02T01:05:36Z</dcterms:modified>
</cp:coreProperties>
</file>