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6.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7.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8.xml" ContentType="application/vnd.openxmlformats-officedocument.theme+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9.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27" r:id="rId1"/>
    <p:sldMasterId id="2147484353" r:id="rId2"/>
    <p:sldMasterId id="2147490223" r:id="rId3"/>
    <p:sldMasterId id="2147493374" r:id="rId4"/>
    <p:sldMasterId id="2147498759" r:id="rId5"/>
    <p:sldMasterId id="2147500310" r:id="rId6"/>
    <p:sldMasterId id="2147500321" r:id="rId7"/>
    <p:sldMasterId id="2147500490" r:id="rId8"/>
    <p:sldMasterId id="2147500501" r:id="rId9"/>
    <p:sldMasterId id="2147501183" r:id="rId10"/>
  </p:sldMasterIdLst>
  <p:notesMasterIdLst>
    <p:notesMasterId r:id="rId28"/>
  </p:notesMasterIdLst>
  <p:sldIdLst>
    <p:sldId id="9623" r:id="rId11"/>
    <p:sldId id="10022" r:id="rId12"/>
    <p:sldId id="10071" r:id="rId13"/>
    <p:sldId id="10045" r:id="rId14"/>
    <p:sldId id="10070" r:id="rId15"/>
    <p:sldId id="10072" r:id="rId16"/>
    <p:sldId id="10073" r:id="rId17"/>
    <p:sldId id="10074" r:id="rId18"/>
    <p:sldId id="10077" r:id="rId19"/>
    <p:sldId id="10075" r:id="rId20"/>
    <p:sldId id="10076" r:id="rId21"/>
    <p:sldId id="10078" r:id="rId22"/>
    <p:sldId id="10080" r:id="rId23"/>
    <p:sldId id="10081" r:id="rId24"/>
    <p:sldId id="10082" r:id="rId25"/>
    <p:sldId id="10083" r:id="rId26"/>
    <p:sldId id="10084" r:id="rId27"/>
  </p:sldIdLst>
  <p:sldSz cx="9144000" cy="6858000" type="screen4x3"/>
  <p:notesSz cx="6858000" cy="9144000"/>
  <p:defaultTextStyle>
    <a:defPPr>
      <a:defRPr lang="en-US"/>
    </a:defPPr>
    <a:lvl1pPr marL="0" algn="l" defTabSz="455927" rtl="0" eaLnBrk="1" latinLnBrk="0" hangingPunct="1">
      <a:defRPr sz="1800" kern="1200">
        <a:solidFill>
          <a:schemeClr val="tx1"/>
        </a:solidFill>
        <a:latin typeface="+mn-lt"/>
        <a:ea typeface="+mn-ea"/>
        <a:cs typeface="+mn-cs"/>
      </a:defRPr>
    </a:lvl1pPr>
    <a:lvl2pPr marL="455927" algn="l" defTabSz="455927" rtl="0" eaLnBrk="1" latinLnBrk="0" hangingPunct="1">
      <a:defRPr sz="1800" kern="1200">
        <a:solidFill>
          <a:schemeClr val="tx1"/>
        </a:solidFill>
        <a:latin typeface="+mn-lt"/>
        <a:ea typeface="+mn-ea"/>
        <a:cs typeface="+mn-cs"/>
      </a:defRPr>
    </a:lvl2pPr>
    <a:lvl3pPr marL="911869" algn="l" defTabSz="455927" rtl="0" eaLnBrk="1" latinLnBrk="0" hangingPunct="1">
      <a:defRPr sz="1800" kern="1200">
        <a:solidFill>
          <a:schemeClr val="tx1"/>
        </a:solidFill>
        <a:latin typeface="+mn-lt"/>
        <a:ea typeface="+mn-ea"/>
        <a:cs typeface="+mn-cs"/>
      </a:defRPr>
    </a:lvl3pPr>
    <a:lvl4pPr marL="1367816" algn="l" defTabSz="455927" rtl="0" eaLnBrk="1" latinLnBrk="0" hangingPunct="1">
      <a:defRPr sz="1800" kern="1200">
        <a:solidFill>
          <a:schemeClr val="tx1"/>
        </a:solidFill>
        <a:latin typeface="+mn-lt"/>
        <a:ea typeface="+mn-ea"/>
        <a:cs typeface="+mn-cs"/>
      </a:defRPr>
    </a:lvl4pPr>
    <a:lvl5pPr marL="1823750" algn="l" defTabSz="455927" rtl="0" eaLnBrk="1" latinLnBrk="0" hangingPunct="1">
      <a:defRPr sz="1800" kern="1200">
        <a:solidFill>
          <a:schemeClr val="tx1"/>
        </a:solidFill>
        <a:latin typeface="+mn-lt"/>
        <a:ea typeface="+mn-ea"/>
        <a:cs typeface="+mn-cs"/>
      </a:defRPr>
    </a:lvl5pPr>
    <a:lvl6pPr marL="2279684" algn="l" defTabSz="455927" rtl="0" eaLnBrk="1" latinLnBrk="0" hangingPunct="1">
      <a:defRPr sz="1800" kern="1200">
        <a:solidFill>
          <a:schemeClr val="tx1"/>
        </a:solidFill>
        <a:latin typeface="+mn-lt"/>
        <a:ea typeface="+mn-ea"/>
        <a:cs typeface="+mn-cs"/>
      </a:defRPr>
    </a:lvl6pPr>
    <a:lvl7pPr marL="2735629" algn="l" defTabSz="455927" rtl="0" eaLnBrk="1" latinLnBrk="0" hangingPunct="1">
      <a:defRPr sz="1800" kern="1200">
        <a:solidFill>
          <a:schemeClr val="tx1"/>
        </a:solidFill>
        <a:latin typeface="+mn-lt"/>
        <a:ea typeface="+mn-ea"/>
        <a:cs typeface="+mn-cs"/>
      </a:defRPr>
    </a:lvl7pPr>
    <a:lvl8pPr marL="3191559" algn="l" defTabSz="455927" rtl="0" eaLnBrk="1" latinLnBrk="0" hangingPunct="1">
      <a:defRPr sz="1800" kern="1200">
        <a:solidFill>
          <a:schemeClr val="tx1"/>
        </a:solidFill>
        <a:latin typeface="+mn-lt"/>
        <a:ea typeface="+mn-ea"/>
        <a:cs typeface="+mn-cs"/>
      </a:defRPr>
    </a:lvl8pPr>
    <a:lvl9pPr marL="3647495" algn="l" defTabSz="45592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99"/>
    <a:srgbClr val="FFCC66"/>
    <a:srgbClr val="FF99CC"/>
    <a:srgbClr val="FFFF99"/>
    <a:srgbClr val="FFCCCC"/>
    <a:srgbClr val="FFCCFF"/>
    <a:srgbClr val="CCFFCC"/>
    <a:srgbClr val="FFFF66"/>
    <a:srgbClr val="FFCC00"/>
    <a:srgbClr val="FF66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7726" autoAdjust="0"/>
    <p:restoredTop sz="94670" autoAdjust="0"/>
  </p:normalViewPr>
  <p:slideViewPr>
    <p:cSldViewPr snapToGrid="0" snapToObjects="1">
      <p:cViewPr varScale="1">
        <p:scale>
          <a:sx n="75" d="100"/>
          <a:sy n="75" d="100"/>
        </p:scale>
        <p:origin x="358" y="46"/>
      </p:cViewPr>
      <p:guideLst>
        <p:guide orient="horz" pos="2160"/>
        <p:guide pos="2880"/>
      </p:guideLst>
    </p:cSldViewPr>
  </p:slideViewPr>
  <p:outlineViewPr>
    <p:cViewPr>
      <p:scale>
        <a:sx n="33" d="100"/>
        <a:sy n="33" d="100"/>
      </p:scale>
      <p:origin x="0" y="-420"/>
    </p:cViewPr>
  </p:outlin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 Type="http://schemas.openxmlformats.org/officeDocument/2006/relationships/slideMaster" Target="slideMasters/slideMaster3.xml"/><Relationship Id="rId21" Type="http://schemas.openxmlformats.org/officeDocument/2006/relationships/slide" Target="slides/slide11.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notesMaster" Target="notesMasters/notesMaster1.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0294870-B2A4-2E4F-A7E5-A24A431D4403}" type="datetimeFigureOut">
              <a:rPr lang="en-US" smtClean="0"/>
              <a:pPr/>
              <a:t>3/16/2020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DB8F3F2-C518-2C43-B62F-5F29B32A9627}" type="slidenum">
              <a:rPr lang="en-US" smtClean="0"/>
              <a:pPr/>
              <a:t>‹#›</a:t>
            </a:fld>
            <a:endParaRPr lang="en-US"/>
          </a:p>
        </p:txBody>
      </p:sp>
    </p:spTree>
    <p:extLst>
      <p:ext uri="{BB962C8B-B14F-4D97-AF65-F5344CB8AC3E}">
        <p14:creationId xmlns:p14="http://schemas.microsoft.com/office/powerpoint/2010/main" val="338487184"/>
      </p:ext>
    </p:extLst>
  </p:cSld>
  <p:clrMap bg1="lt1" tx1="dk1" bg2="lt2" tx2="dk2" accent1="accent1" accent2="accent2" accent3="accent3" accent4="accent4" accent5="accent5" accent6="accent6" hlink="hlink" folHlink="folHlink"/>
  <p:notesStyle>
    <a:lvl1pPr marL="0" algn="l" defTabSz="455927" rtl="0" eaLnBrk="1" latinLnBrk="0" hangingPunct="1">
      <a:defRPr sz="1200" kern="1200">
        <a:solidFill>
          <a:schemeClr val="tx1"/>
        </a:solidFill>
        <a:latin typeface="+mn-lt"/>
        <a:ea typeface="+mn-ea"/>
        <a:cs typeface="+mn-cs"/>
      </a:defRPr>
    </a:lvl1pPr>
    <a:lvl2pPr marL="455927" algn="l" defTabSz="455927" rtl="0" eaLnBrk="1" latinLnBrk="0" hangingPunct="1">
      <a:defRPr sz="1200" kern="1200">
        <a:solidFill>
          <a:schemeClr val="tx1"/>
        </a:solidFill>
        <a:latin typeface="+mn-lt"/>
        <a:ea typeface="+mn-ea"/>
        <a:cs typeface="+mn-cs"/>
      </a:defRPr>
    </a:lvl2pPr>
    <a:lvl3pPr marL="911869" algn="l" defTabSz="455927" rtl="0" eaLnBrk="1" latinLnBrk="0" hangingPunct="1">
      <a:defRPr sz="1200" kern="1200">
        <a:solidFill>
          <a:schemeClr val="tx1"/>
        </a:solidFill>
        <a:latin typeface="+mn-lt"/>
        <a:ea typeface="+mn-ea"/>
        <a:cs typeface="+mn-cs"/>
      </a:defRPr>
    </a:lvl3pPr>
    <a:lvl4pPr marL="1367816" algn="l" defTabSz="455927" rtl="0" eaLnBrk="1" latinLnBrk="0" hangingPunct="1">
      <a:defRPr sz="1200" kern="1200">
        <a:solidFill>
          <a:schemeClr val="tx1"/>
        </a:solidFill>
        <a:latin typeface="+mn-lt"/>
        <a:ea typeface="+mn-ea"/>
        <a:cs typeface="+mn-cs"/>
      </a:defRPr>
    </a:lvl4pPr>
    <a:lvl5pPr marL="1823750" algn="l" defTabSz="455927" rtl="0" eaLnBrk="1" latinLnBrk="0" hangingPunct="1">
      <a:defRPr sz="1200" kern="1200">
        <a:solidFill>
          <a:schemeClr val="tx1"/>
        </a:solidFill>
        <a:latin typeface="+mn-lt"/>
        <a:ea typeface="+mn-ea"/>
        <a:cs typeface="+mn-cs"/>
      </a:defRPr>
    </a:lvl5pPr>
    <a:lvl6pPr marL="2279684" algn="l" defTabSz="455927" rtl="0" eaLnBrk="1" latinLnBrk="0" hangingPunct="1">
      <a:defRPr sz="1200" kern="1200">
        <a:solidFill>
          <a:schemeClr val="tx1"/>
        </a:solidFill>
        <a:latin typeface="+mn-lt"/>
        <a:ea typeface="+mn-ea"/>
        <a:cs typeface="+mn-cs"/>
      </a:defRPr>
    </a:lvl6pPr>
    <a:lvl7pPr marL="2735629" algn="l" defTabSz="455927" rtl="0" eaLnBrk="1" latinLnBrk="0" hangingPunct="1">
      <a:defRPr sz="1200" kern="1200">
        <a:solidFill>
          <a:schemeClr val="tx1"/>
        </a:solidFill>
        <a:latin typeface="+mn-lt"/>
        <a:ea typeface="+mn-ea"/>
        <a:cs typeface="+mn-cs"/>
      </a:defRPr>
    </a:lvl7pPr>
    <a:lvl8pPr marL="3191559" algn="l" defTabSz="455927" rtl="0" eaLnBrk="1" latinLnBrk="0" hangingPunct="1">
      <a:defRPr sz="1200" kern="1200">
        <a:solidFill>
          <a:schemeClr val="tx1"/>
        </a:solidFill>
        <a:latin typeface="+mn-lt"/>
        <a:ea typeface="+mn-ea"/>
        <a:cs typeface="+mn-cs"/>
      </a:defRPr>
    </a:lvl8pPr>
    <a:lvl9pPr marL="3647495" algn="l" defTabSz="45592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5927"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5927"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6397655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2978" y="1428739"/>
            <a:ext cx="7772400" cy="4286280"/>
          </a:xfrm>
          <a:noFill/>
          <a:ln w="76200"/>
          <a:scene3d>
            <a:camera prst="orthographicFront">
              <a:rot lat="0" lon="0" rev="0"/>
            </a:camera>
            <a:lightRig rig="threePt" dir="t">
              <a:rot lat="0" lon="0" rev="1200000"/>
            </a:lightRig>
          </a:scene3d>
        </p:spPr>
        <p:style>
          <a:lnRef idx="0">
            <a:schemeClr val="accent3"/>
          </a:lnRef>
          <a:fillRef idx="3">
            <a:schemeClr val="accent3"/>
          </a:fillRef>
          <a:effectRef idx="3">
            <a:schemeClr val="accent3"/>
          </a:effectRef>
          <a:fontRef idx="none"/>
        </p:style>
        <p:txBody>
          <a:bodyPr lIns="0" tIns="0" rIns="0" bIns="0" anchor="t" anchorCtr="0">
            <a:normAutofit/>
          </a:bodyPr>
          <a:lstStyle>
            <a:lvl1pPr algn="ctr">
              <a:defRPr sz="6600" b="1" cap="none" spc="0">
                <a:ln w="15875">
                  <a:solidFill>
                    <a:srgbClr val="002060"/>
                  </a:solidFill>
                  <a:prstDash val="solid"/>
                </a:ln>
                <a:solidFill>
                  <a:schemeClr val="bg2">
                    <a:tint val="85000"/>
                    <a:satMod val="155000"/>
                  </a:schemeClr>
                </a:solidFill>
                <a:effectLst>
                  <a:outerShdw blurRad="41275" dist="38100" dir="1800000" algn="tl" rotWithShape="0">
                    <a:srgbClr val="000000">
                      <a:alpha val="40000"/>
                    </a:srgbClr>
                  </a:outerShdw>
                </a:effectLst>
                <a:latin typeface="+mj-lt"/>
              </a:defRPr>
            </a:lvl1pPr>
          </a:lstStyle>
          <a:p>
            <a:r>
              <a:rPr lang="en-US" smtClean="0"/>
              <a:t>Click to edit Master title style</a:t>
            </a:r>
            <a:endParaRPr lang="en-GB" dirty="0"/>
          </a:p>
        </p:txBody>
      </p:sp>
      <p:sp>
        <p:nvSpPr>
          <p:cNvPr id="3" name="Subtitle 2"/>
          <p:cNvSpPr>
            <a:spLocks noGrp="1"/>
          </p:cNvSpPr>
          <p:nvPr>
            <p:ph type="subTitle" idx="1"/>
          </p:nvPr>
        </p:nvSpPr>
        <p:spPr>
          <a:xfrm>
            <a:off x="1142977" y="6000775"/>
            <a:ext cx="7786742" cy="752468"/>
          </a:xfrm>
        </p:spPr>
        <p:txBody>
          <a:bodyPr lIns="0" tIns="0" rIns="0" bIns="0">
            <a:noAutofit/>
          </a:bodyPr>
          <a:lstStyle>
            <a:lvl1pPr marL="0" indent="0" algn="ctr">
              <a:buNone/>
              <a:defRPr>
                <a:solidFill>
                  <a:schemeClr val="bg1"/>
                </a:solidFill>
              </a:defRPr>
            </a:lvl1pPr>
            <a:lvl2pPr marL="455927" indent="0" algn="ctr">
              <a:buNone/>
              <a:defRPr>
                <a:solidFill>
                  <a:schemeClr val="tx1">
                    <a:tint val="75000"/>
                  </a:schemeClr>
                </a:solidFill>
              </a:defRPr>
            </a:lvl2pPr>
            <a:lvl3pPr marL="911869" indent="0" algn="ctr">
              <a:buNone/>
              <a:defRPr>
                <a:solidFill>
                  <a:schemeClr val="tx1">
                    <a:tint val="75000"/>
                  </a:schemeClr>
                </a:solidFill>
              </a:defRPr>
            </a:lvl3pPr>
            <a:lvl4pPr marL="1367816" indent="0" algn="ctr">
              <a:buNone/>
              <a:defRPr>
                <a:solidFill>
                  <a:schemeClr val="tx1">
                    <a:tint val="75000"/>
                  </a:schemeClr>
                </a:solidFill>
              </a:defRPr>
            </a:lvl4pPr>
            <a:lvl5pPr marL="1823750" indent="0" algn="ctr">
              <a:buNone/>
              <a:defRPr>
                <a:solidFill>
                  <a:schemeClr val="tx1">
                    <a:tint val="75000"/>
                  </a:schemeClr>
                </a:solidFill>
              </a:defRPr>
            </a:lvl5pPr>
            <a:lvl6pPr marL="2279684" indent="0" algn="ctr">
              <a:buNone/>
              <a:defRPr>
                <a:solidFill>
                  <a:schemeClr val="tx1">
                    <a:tint val="75000"/>
                  </a:schemeClr>
                </a:solidFill>
              </a:defRPr>
            </a:lvl6pPr>
            <a:lvl7pPr marL="2735629" indent="0" algn="ctr">
              <a:buNone/>
              <a:defRPr>
                <a:solidFill>
                  <a:schemeClr val="tx1">
                    <a:tint val="75000"/>
                  </a:schemeClr>
                </a:solidFill>
              </a:defRPr>
            </a:lvl7pPr>
            <a:lvl8pPr marL="3191559" indent="0" algn="ctr">
              <a:buNone/>
              <a:defRPr>
                <a:solidFill>
                  <a:schemeClr val="tx1">
                    <a:tint val="75000"/>
                  </a:schemeClr>
                </a:solidFill>
              </a:defRPr>
            </a:lvl8pPr>
            <a:lvl9pPr marL="3647495" indent="0" algn="ctr">
              <a:buNone/>
              <a:defRPr>
                <a:solidFill>
                  <a:schemeClr val="tx1">
                    <a:tint val="75000"/>
                  </a:schemeClr>
                </a:solidFill>
              </a:defRPr>
            </a:lvl9pPr>
          </a:lstStyle>
          <a:p>
            <a:r>
              <a:rPr lang="en-US" smtClean="0"/>
              <a:t>Click to edit Master subtitle style</a:t>
            </a:r>
            <a:endParaRPr lang="en-GB" dirty="0"/>
          </a:p>
        </p:txBody>
      </p:sp>
      <p:pic>
        <p:nvPicPr>
          <p:cNvPr id="7" name="Picture 6" descr="dove2 3D transparent.png"/>
          <p:cNvPicPr>
            <a:picLocks noChangeAspect="1"/>
          </p:cNvPicPr>
          <p:nvPr userDrawn="1"/>
        </p:nvPicPr>
        <p:blipFill>
          <a:blip r:embed="rId2" cstate="print"/>
          <a:stretch>
            <a:fillRect/>
          </a:stretch>
        </p:blipFill>
        <p:spPr>
          <a:xfrm>
            <a:off x="0" y="15"/>
            <a:ext cx="2643174" cy="2411656"/>
          </a:xfrm>
          <a:prstGeom prst="rect">
            <a:avLst/>
          </a:prstGeom>
        </p:spPr>
      </p:pic>
    </p:spTree>
    <p:extLst>
      <p:ext uri="{BB962C8B-B14F-4D97-AF65-F5344CB8AC3E}">
        <p14:creationId xmlns:p14="http://schemas.microsoft.com/office/powerpoint/2010/main" val="900139774"/>
      </p:ext>
    </p:extLst>
  </p:cSld>
  <p:clrMapOvr>
    <a:masterClrMapping/>
  </p:clrMapOvr>
  <p:transition>
    <p:cove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a:xfrm>
            <a:off x="214282" y="1600202"/>
            <a:ext cx="8786874"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7" name="Picture 6" descr="dove2 3D transparent.png"/>
          <p:cNvPicPr>
            <a:picLocks noChangeAspect="1"/>
          </p:cNvPicPr>
          <p:nvPr userDrawn="1"/>
        </p:nvPicPr>
        <p:blipFill>
          <a:blip r:embed="rId2" cstate="print"/>
          <a:stretch>
            <a:fillRect/>
          </a:stretch>
        </p:blipFill>
        <p:spPr>
          <a:xfrm>
            <a:off x="1" y="151"/>
            <a:ext cx="1312976" cy="1197971"/>
          </a:xfrm>
          <a:prstGeom prst="rect">
            <a:avLst/>
          </a:prstGeom>
        </p:spPr>
      </p:pic>
    </p:spTree>
    <p:extLst>
      <p:ext uri="{BB962C8B-B14F-4D97-AF65-F5344CB8AC3E}">
        <p14:creationId xmlns:p14="http://schemas.microsoft.com/office/powerpoint/2010/main" val="4084173036"/>
      </p:ext>
    </p:extLst>
  </p:cSld>
  <p:clrMapOvr>
    <a:masterClrMapping/>
  </p:clrMapOvr>
  <p:transition>
    <p:cov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42912" y="642927"/>
            <a:ext cx="7772400" cy="2286016"/>
          </a:xfrm>
          <a:prstGeom prst="roundRect">
            <a:avLst/>
          </a:prstGeom>
          <a:ln>
            <a:noFill/>
          </a:ln>
          <a:effectLst>
            <a:outerShdw blurRad="50800" dist="38100" dir="2700000" algn="tl" rotWithShape="0">
              <a:prstClr val="black">
                <a:alpha val="40000"/>
              </a:prstClr>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chor="ctr" anchorCtr="0"/>
          <a:lstStyle>
            <a:lvl1pPr algn="ctr">
              <a:defRPr sz="4000" b="1" cap="all"/>
            </a:lvl1pPr>
          </a:lstStyle>
          <a:p>
            <a:r>
              <a:rPr lang="en-US" smtClean="0"/>
              <a:t>Click to edit Master title style</a:t>
            </a:r>
            <a:endParaRPr lang="en-GB" dirty="0"/>
          </a:p>
        </p:txBody>
      </p:sp>
      <p:sp>
        <p:nvSpPr>
          <p:cNvPr id="3" name="Text Placeholder 2"/>
          <p:cNvSpPr>
            <a:spLocks noGrp="1"/>
          </p:cNvSpPr>
          <p:nvPr>
            <p:ph type="body" idx="1"/>
          </p:nvPr>
        </p:nvSpPr>
        <p:spPr>
          <a:xfrm>
            <a:off x="642912" y="5214959"/>
            <a:ext cx="7772400" cy="1285884"/>
          </a:xfrm>
        </p:spPr>
        <p:txBody>
          <a:bodyPr anchor="b">
            <a:normAutofit/>
          </a:bodyPr>
          <a:lstStyle>
            <a:lvl1pPr marL="0" indent="0" algn="ctr">
              <a:buNone/>
              <a:defRPr sz="3200" b="0">
                <a:solidFill>
                  <a:schemeClr val="bg1"/>
                </a:solidFill>
              </a:defRPr>
            </a:lvl1pPr>
            <a:lvl2pPr marL="455927" indent="0">
              <a:buNone/>
              <a:defRPr sz="1800">
                <a:solidFill>
                  <a:schemeClr val="tx1">
                    <a:tint val="75000"/>
                  </a:schemeClr>
                </a:solidFill>
              </a:defRPr>
            </a:lvl2pPr>
            <a:lvl3pPr marL="911869" indent="0">
              <a:buNone/>
              <a:defRPr sz="1600">
                <a:solidFill>
                  <a:schemeClr val="tx1">
                    <a:tint val="75000"/>
                  </a:schemeClr>
                </a:solidFill>
              </a:defRPr>
            </a:lvl3pPr>
            <a:lvl4pPr marL="1367816" indent="0">
              <a:buNone/>
              <a:defRPr sz="1400">
                <a:solidFill>
                  <a:schemeClr val="tx1">
                    <a:tint val="75000"/>
                  </a:schemeClr>
                </a:solidFill>
              </a:defRPr>
            </a:lvl4pPr>
            <a:lvl5pPr marL="1823750" indent="0">
              <a:buNone/>
              <a:defRPr sz="1400">
                <a:solidFill>
                  <a:schemeClr val="tx1">
                    <a:tint val="75000"/>
                  </a:schemeClr>
                </a:solidFill>
              </a:defRPr>
            </a:lvl5pPr>
            <a:lvl6pPr marL="2279684" indent="0">
              <a:buNone/>
              <a:defRPr sz="1400">
                <a:solidFill>
                  <a:schemeClr val="tx1">
                    <a:tint val="75000"/>
                  </a:schemeClr>
                </a:solidFill>
              </a:defRPr>
            </a:lvl6pPr>
            <a:lvl7pPr marL="2735629" indent="0">
              <a:buNone/>
              <a:defRPr sz="1400">
                <a:solidFill>
                  <a:schemeClr val="tx1">
                    <a:tint val="75000"/>
                  </a:schemeClr>
                </a:solidFill>
              </a:defRPr>
            </a:lvl7pPr>
            <a:lvl8pPr marL="3191559" indent="0">
              <a:buNone/>
              <a:defRPr sz="1400">
                <a:solidFill>
                  <a:schemeClr val="tx1">
                    <a:tint val="75000"/>
                  </a:schemeClr>
                </a:solidFill>
              </a:defRPr>
            </a:lvl8pPr>
            <a:lvl9pPr marL="3647495" indent="0">
              <a:buNone/>
              <a:defRPr sz="1400">
                <a:solidFill>
                  <a:schemeClr val="tx1">
                    <a:tint val="75000"/>
                  </a:schemeClr>
                </a:solidFill>
              </a:defRPr>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3357659" y="3071855"/>
            <a:ext cx="2270585" cy="2071703"/>
          </a:xfrm>
          <a:prstGeom prst="rect">
            <a:avLst/>
          </a:prstGeom>
        </p:spPr>
      </p:pic>
    </p:spTree>
    <p:extLst>
      <p:ext uri="{BB962C8B-B14F-4D97-AF65-F5344CB8AC3E}">
        <p14:creationId xmlns:p14="http://schemas.microsoft.com/office/powerpoint/2010/main" val="2800290765"/>
      </p:ext>
    </p:extLst>
  </p:cSld>
  <p:clrMapOvr>
    <a:masterClrMapping/>
  </p:clrMapOvr>
  <p:transition>
    <p:cov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142845" y="1600202"/>
            <a:ext cx="4214842"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3" y="1600202"/>
            <a:ext cx="4352956"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8" name="Picture 7" descr="dove2 3D transparent.png"/>
          <p:cNvPicPr>
            <a:picLocks noChangeAspect="1"/>
          </p:cNvPicPr>
          <p:nvPr userDrawn="1"/>
        </p:nvPicPr>
        <p:blipFill>
          <a:blip r:embed="rId2" cstate="print"/>
          <a:stretch>
            <a:fillRect/>
          </a:stretch>
        </p:blipFill>
        <p:spPr>
          <a:xfrm>
            <a:off x="1" y="151"/>
            <a:ext cx="1312976" cy="1197971"/>
          </a:xfrm>
          <a:prstGeom prst="rect">
            <a:avLst/>
          </a:prstGeom>
        </p:spPr>
      </p:pic>
    </p:spTree>
    <p:extLst>
      <p:ext uri="{BB962C8B-B14F-4D97-AF65-F5344CB8AC3E}">
        <p14:creationId xmlns:p14="http://schemas.microsoft.com/office/powerpoint/2010/main" val="238513463"/>
      </p:ext>
    </p:extLst>
  </p:cSld>
  <p:clrMapOvr>
    <a:masterClrMapping/>
  </p:clrMapOvr>
  <p:transition>
    <p:cov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71"/>
            <a:ext cx="4040188" cy="639763"/>
          </a:xfrm>
        </p:spPr>
        <p:txBody>
          <a:bodyPr anchor="b"/>
          <a:lstStyle>
            <a:lvl1pPr marL="0" indent="0">
              <a:buNone/>
              <a:defRPr sz="2400" b="1"/>
            </a:lvl1pPr>
            <a:lvl2pPr marL="455927" indent="0">
              <a:buNone/>
              <a:defRPr sz="2000" b="1"/>
            </a:lvl2pPr>
            <a:lvl3pPr marL="911869" indent="0">
              <a:buNone/>
              <a:defRPr sz="1800" b="1"/>
            </a:lvl3pPr>
            <a:lvl4pPr marL="1367816" indent="0">
              <a:buNone/>
              <a:defRPr sz="1600" b="1"/>
            </a:lvl4pPr>
            <a:lvl5pPr marL="1823750" indent="0">
              <a:buNone/>
              <a:defRPr sz="1600" b="1"/>
            </a:lvl5pPr>
            <a:lvl6pPr marL="2279684" indent="0">
              <a:buNone/>
              <a:defRPr sz="1600" b="1"/>
            </a:lvl6pPr>
            <a:lvl7pPr marL="2735629" indent="0">
              <a:buNone/>
              <a:defRPr sz="1600" b="1"/>
            </a:lvl7pPr>
            <a:lvl8pPr marL="3191559" indent="0">
              <a:buNone/>
              <a:defRPr sz="1600" b="1"/>
            </a:lvl8pPr>
            <a:lvl9pPr marL="364749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114" y="1535171"/>
            <a:ext cx="4041775" cy="639763"/>
          </a:xfrm>
        </p:spPr>
        <p:txBody>
          <a:bodyPr anchor="b"/>
          <a:lstStyle>
            <a:lvl1pPr marL="0" indent="0">
              <a:buNone/>
              <a:defRPr sz="2400" b="1"/>
            </a:lvl1pPr>
            <a:lvl2pPr marL="455927" indent="0">
              <a:buNone/>
              <a:defRPr sz="2000" b="1"/>
            </a:lvl2pPr>
            <a:lvl3pPr marL="911869" indent="0">
              <a:buNone/>
              <a:defRPr sz="1800" b="1"/>
            </a:lvl3pPr>
            <a:lvl4pPr marL="1367816" indent="0">
              <a:buNone/>
              <a:defRPr sz="1600" b="1"/>
            </a:lvl4pPr>
            <a:lvl5pPr marL="1823750" indent="0">
              <a:buNone/>
              <a:defRPr sz="1600" b="1"/>
            </a:lvl5pPr>
            <a:lvl6pPr marL="2279684" indent="0">
              <a:buNone/>
              <a:defRPr sz="1600" b="1"/>
            </a:lvl6pPr>
            <a:lvl7pPr marL="2735629" indent="0">
              <a:buNone/>
              <a:defRPr sz="1600" b="1"/>
            </a:lvl7pPr>
            <a:lvl8pPr marL="3191559" indent="0">
              <a:buNone/>
              <a:defRPr sz="1600" b="1"/>
            </a:lvl8pPr>
            <a:lvl9pPr marL="364749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14"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10" name="Picture 9" descr="dove2 3D transparent.png"/>
          <p:cNvPicPr>
            <a:picLocks noChangeAspect="1"/>
          </p:cNvPicPr>
          <p:nvPr userDrawn="1"/>
        </p:nvPicPr>
        <p:blipFill>
          <a:blip r:embed="rId2" cstate="print"/>
          <a:stretch>
            <a:fillRect/>
          </a:stretch>
        </p:blipFill>
        <p:spPr>
          <a:xfrm>
            <a:off x="1" y="151"/>
            <a:ext cx="1312976" cy="1197971"/>
          </a:xfrm>
          <a:prstGeom prst="rect">
            <a:avLst/>
          </a:prstGeom>
        </p:spPr>
      </p:pic>
    </p:spTree>
    <p:extLst>
      <p:ext uri="{BB962C8B-B14F-4D97-AF65-F5344CB8AC3E}">
        <p14:creationId xmlns:p14="http://schemas.microsoft.com/office/powerpoint/2010/main" val="2980934256"/>
      </p:ext>
    </p:extLst>
  </p:cSld>
  <p:clrMapOvr>
    <a:masterClrMapping/>
  </p:clrMapOvr>
  <p:transition>
    <p:cov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pic>
        <p:nvPicPr>
          <p:cNvPr id="6" name="Picture 5" descr="dove2 3D transparent.png"/>
          <p:cNvPicPr>
            <a:picLocks noChangeAspect="1"/>
          </p:cNvPicPr>
          <p:nvPr userDrawn="1"/>
        </p:nvPicPr>
        <p:blipFill>
          <a:blip r:embed="rId2" cstate="print"/>
          <a:stretch>
            <a:fillRect/>
          </a:stretch>
        </p:blipFill>
        <p:spPr>
          <a:xfrm>
            <a:off x="1" y="151"/>
            <a:ext cx="1312976" cy="1197971"/>
          </a:xfrm>
          <a:prstGeom prst="rect">
            <a:avLst/>
          </a:prstGeom>
        </p:spPr>
      </p:pic>
    </p:spTree>
    <p:extLst>
      <p:ext uri="{BB962C8B-B14F-4D97-AF65-F5344CB8AC3E}">
        <p14:creationId xmlns:p14="http://schemas.microsoft.com/office/powerpoint/2010/main" val="1502120906"/>
      </p:ext>
    </p:extLst>
  </p:cSld>
  <p:clrMapOvr>
    <a:masterClrMapping/>
  </p:clrMapOvr>
  <p:transition>
    <p:cov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4385334"/>
      </p:ext>
    </p:extLst>
  </p:cSld>
  <p:clrMapOvr>
    <a:masterClrMapping/>
  </p:clrMapOvr>
  <p:transition>
    <p:cove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00166" y="7"/>
            <a:ext cx="7643834" cy="1357300"/>
          </a:xfrm>
        </p:spPr>
        <p:txBody>
          <a:bodyPr anchor="t" anchorCtr="0"/>
          <a:lstStyle>
            <a:lvl1pPr algn="l">
              <a:defRPr sz="4000" b="1"/>
            </a:lvl1pPr>
          </a:lstStyle>
          <a:p>
            <a:r>
              <a:rPr lang="en-US" smtClean="0"/>
              <a:t>Click to edit Master title style</a:t>
            </a:r>
            <a:endParaRPr lang="en-GB" dirty="0"/>
          </a:p>
        </p:txBody>
      </p:sp>
      <p:sp>
        <p:nvSpPr>
          <p:cNvPr id="3" name="Content Placeholder 2"/>
          <p:cNvSpPr>
            <a:spLocks noGrp="1"/>
          </p:cNvSpPr>
          <p:nvPr>
            <p:ph idx="1"/>
          </p:nvPr>
        </p:nvSpPr>
        <p:spPr>
          <a:xfrm>
            <a:off x="3786183" y="1500247"/>
            <a:ext cx="5357818" cy="535782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Text Placeholder 3"/>
          <p:cNvSpPr>
            <a:spLocks noGrp="1"/>
          </p:cNvSpPr>
          <p:nvPr>
            <p:ph type="body" sz="half" idx="2"/>
          </p:nvPr>
        </p:nvSpPr>
        <p:spPr>
          <a:xfrm>
            <a:off x="142849" y="1500184"/>
            <a:ext cx="3500462" cy="5214976"/>
          </a:xfrm>
        </p:spPr>
        <p:txBody>
          <a:bodyPr>
            <a:normAutofit/>
          </a:bodyPr>
          <a:lstStyle>
            <a:lvl1pPr marL="0" indent="0">
              <a:buNone/>
              <a:defRPr sz="2000"/>
            </a:lvl1pPr>
            <a:lvl2pPr marL="455927" indent="0">
              <a:buNone/>
              <a:defRPr sz="1200"/>
            </a:lvl2pPr>
            <a:lvl3pPr marL="911869" indent="0">
              <a:buNone/>
              <a:defRPr sz="1000"/>
            </a:lvl3pPr>
            <a:lvl4pPr marL="1367816" indent="0">
              <a:buNone/>
              <a:defRPr sz="900"/>
            </a:lvl4pPr>
            <a:lvl5pPr marL="1823750" indent="0">
              <a:buNone/>
              <a:defRPr sz="900"/>
            </a:lvl5pPr>
            <a:lvl6pPr marL="2279684" indent="0">
              <a:buNone/>
              <a:defRPr sz="900"/>
            </a:lvl6pPr>
            <a:lvl7pPr marL="2735629" indent="0">
              <a:buNone/>
              <a:defRPr sz="900"/>
            </a:lvl7pPr>
            <a:lvl8pPr marL="3191559" indent="0">
              <a:buNone/>
              <a:defRPr sz="900"/>
            </a:lvl8pPr>
            <a:lvl9pPr marL="3647495"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1" y="151"/>
            <a:ext cx="1312976" cy="1197971"/>
          </a:xfrm>
          <a:prstGeom prst="rect">
            <a:avLst/>
          </a:prstGeom>
        </p:spPr>
      </p:pic>
    </p:spTree>
    <p:extLst>
      <p:ext uri="{BB962C8B-B14F-4D97-AF65-F5344CB8AC3E}">
        <p14:creationId xmlns:p14="http://schemas.microsoft.com/office/powerpoint/2010/main" val="3011314512"/>
      </p:ext>
    </p:extLst>
  </p:cSld>
  <p:clrMapOvr>
    <a:masterClrMapping/>
  </p:clrMapOvr>
  <p:transition>
    <p:cov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4284" y="5505577"/>
            <a:ext cx="8715436" cy="446027"/>
          </a:xfrm>
        </p:spPr>
        <p:txBody>
          <a:bodyPr anchor="b"/>
          <a:lstStyle>
            <a:lvl1pPr algn="r">
              <a:defRPr sz="2400" b="1"/>
            </a:lvl1pPr>
          </a:lstStyle>
          <a:p>
            <a:r>
              <a:rPr lang="en-US" smtClean="0"/>
              <a:t>Click to edit Master title style</a:t>
            </a:r>
            <a:endParaRPr lang="en-GB" dirty="0"/>
          </a:p>
        </p:txBody>
      </p:sp>
      <p:sp>
        <p:nvSpPr>
          <p:cNvPr id="3" name="Picture Placeholder 2"/>
          <p:cNvSpPr>
            <a:spLocks noGrp="1"/>
          </p:cNvSpPr>
          <p:nvPr>
            <p:ph type="pic" idx="1"/>
          </p:nvPr>
        </p:nvSpPr>
        <p:spPr>
          <a:xfrm>
            <a:off x="1928794" y="142854"/>
            <a:ext cx="7072362" cy="5286412"/>
          </a:xfrm>
        </p:spPr>
        <p:txBody>
          <a:bodyPr/>
          <a:lstStyle>
            <a:lvl1pPr marL="0" indent="0">
              <a:buNone/>
              <a:defRPr sz="3200"/>
            </a:lvl1pPr>
            <a:lvl2pPr marL="455927" indent="0">
              <a:buNone/>
              <a:defRPr sz="2800"/>
            </a:lvl2pPr>
            <a:lvl3pPr marL="911869" indent="0">
              <a:buNone/>
              <a:defRPr sz="2400"/>
            </a:lvl3pPr>
            <a:lvl4pPr marL="1367816" indent="0">
              <a:buNone/>
              <a:defRPr sz="2000"/>
            </a:lvl4pPr>
            <a:lvl5pPr marL="1823750" indent="0">
              <a:buNone/>
              <a:defRPr sz="2000"/>
            </a:lvl5pPr>
            <a:lvl6pPr marL="2279684" indent="0">
              <a:buNone/>
              <a:defRPr sz="2000"/>
            </a:lvl6pPr>
            <a:lvl7pPr marL="2735629" indent="0">
              <a:buNone/>
              <a:defRPr sz="2000"/>
            </a:lvl7pPr>
            <a:lvl8pPr marL="3191559" indent="0">
              <a:buNone/>
              <a:defRPr sz="2000"/>
            </a:lvl8pPr>
            <a:lvl9pPr marL="3647495" indent="0">
              <a:buNone/>
              <a:defRPr sz="2000"/>
            </a:lvl9pPr>
          </a:lstStyle>
          <a:p>
            <a:r>
              <a:rPr lang="en-US" smtClean="0"/>
              <a:t>Click icon to add picture</a:t>
            </a:r>
            <a:endParaRPr lang="en-GB"/>
          </a:p>
        </p:txBody>
      </p:sp>
      <p:sp>
        <p:nvSpPr>
          <p:cNvPr id="4" name="Text Placeholder 3"/>
          <p:cNvSpPr>
            <a:spLocks noGrp="1"/>
          </p:cNvSpPr>
          <p:nvPr>
            <p:ph type="body" sz="half" idx="2"/>
          </p:nvPr>
        </p:nvSpPr>
        <p:spPr>
          <a:xfrm>
            <a:off x="214284" y="6072323"/>
            <a:ext cx="8715436" cy="633431"/>
          </a:xfrm>
        </p:spPr>
        <p:txBody>
          <a:bodyPr>
            <a:normAutofit/>
          </a:bodyPr>
          <a:lstStyle>
            <a:lvl1pPr marL="0" indent="0" algn="r">
              <a:buNone/>
              <a:defRPr sz="2000"/>
            </a:lvl1pPr>
            <a:lvl2pPr marL="455927" indent="0">
              <a:buNone/>
              <a:defRPr sz="1200"/>
            </a:lvl2pPr>
            <a:lvl3pPr marL="911869" indent="0">
              <a:buNone/>
              <a:defRPr sz="1000"/>
            </a:lvl3pPr>
            <a:lvl4pPr marL="1367816" indent="0">
              <a:buNone/>
              <a:defRPr sz="900"/>
            </a:lvl4pPr>
            <a:lvl5pPr marL="1823750" indent="0">
              <a:buNone/>
              <a:defRPr sz="900"/>
            </a:lvl5pPr>
            <a:lvl6pPr marL="2279684" indent="0">
              <a:buNone/>
              <a:defRPr sz="900"/>
            </a:lvl6pPr>
            <a:lvl7pPr marL="2735629" indent="0">
              <a:buNone/>
              <a:defRPr sz="900"/>
            </a:lvl7pPr>
            <a:lvl8pPr marL="3191559" indent="0">
              <a:buNone/>
              <a:defRPr sz="900"/>
            </a:lvl8pPr>
            <a:lvl9pPr marL="3647495"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1" y="151"/>
            <a:ext cx="1312976" cy="1197971"/>
          </a:xfrm>
          <a:prstGeom prst="rect">
            <a:avLst/>
          </a:prstGeom>
        </p:spPr>
      </p:pic>
    </p:spTree>
    <p:extLst>
      <p:ext uri="{BB962C8B-B14F-4D97-AF65-F5344CB8AC3E}">
        <p14:creationId xmlns:p14="http://schemas.microsoft.com/office/powerpoint/2010/main" val="745305479"/>
      </p:ext>
    </p:extLst>
  </p:cSld>
  <p:clrMapOvr>
    <a:masterClrMapping/>
  </p:clrMapOvr>
  <p:transition>
    <p:cov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457202" y="6356502"/>
            <a:ext cx="2133600" cy="365125"/>
          </a:xfrm>
          <a:prstGeom prst="rect">
            <a:avLst/>
          </a:prstGeom>
        </p:spPr>
        <p:txBody>
          <a:bodyPr lIns="91182" tIns="45595" rIns="91182" bIns="45595"/>
          <a:lstStyle/>
          <a:p>
            <a:pPr defTabSz="911869"/>
            <a:fld id="{63803C67-FA4A-40E6-AF61-34AA9B3F4B33}" type="datetimeFigureOut">
              <a:rPr lang="en-US" smtClean="0">
                <a:solidFill>
                  <a:prstClr val="black"/>
                </a:solidFill>
              </a:rPr>
              <a:pPr defTabSz="911869"/>
              <a:t>3/16/2020</a:t>
            </a:fld>
            <a:endParaRPr lang="en-GB">
              <a:solidFill>
                <a:prstClr val="black"/>
              </a:solidFill>
            </a:endParaRPr>
          </a:p>
        </p:txBody>
      </p:sp>
      <p:sp>
        <p:nvSpPr>
          <p:cNvPr id="5" name="Footer Placeholder 4"/>
          <p:cNvSpPr>
            <a:spLocks noGrp="1"/>
          </p:cNvSpPr>
          <p:nvPr>
            <p:ph type="ftr" sz="quarter" idx="11"/>
          </p:nvPr>
        </p:nvSpPr>
        <p:spPr>
          <a:xfrm>
            <a:off x="3124201" y="6356502"/>
            <a:ext cx="2895600" cy="365125"/>
          </a:xfrm>
          <a:prstGeom prst="rect">
            <a:avLst/>
          </a:prstGeom>
        </p:spPr>
        <p:txBody>
          <a:bodyPr lIns="91182" tIns="45595" rIns="91182" bIns="45595"/>
          <a:lstStyle/>
          <a:p>
            <a:pPr defTabSz="911869"/>
            <a:endParaRPr lang="en-GB">
              <a:solidFill>
                <a:prstClr val="black"/>
              </a:solidFill>
            </a:endParaRPr>
          </a:p>
        </p:txBody>
      </p:sp>
      <p:sp>
        <p:nvSpPr>
          <p:cNvPr id="6" name="Slide Number Placeholder 5"/>
          <p:cNvSpPr>
            <a:spLocks noGrp="1"/>
          </p:cNvSpPr>
          <p:nvPr>
            <p:ph type="sldNum" sz="quarter" idx="12"/>
          </p:nvPr>
        </p:nvSpPr>
        <p:spPr>
          <a:xfrm>
            <a:off x="6553200" y="6356502"/>
            <a:ext cx="2133600" cy="365125"/>
          </a:xfrm>
          <a:prstGeom prst="rect">
            <a:avLst/>
          </a:prstGeom>
        </p:spPr>
        <p:txBody>
          <a:bodyPr lIns="91182" tIns="45595" rIns="91182" bIns="45595"/>
          <a:lstStyle/>
          <a:p>
            <a:pPr defTabSz="911869"/>
            <a:fld id="{267F94B8-4239-43A4-8CCC-9AEBB00197B7}" type="slidenum">
              <a:rPr lang="en-GB" smtClean="0">
                <a:solidFill>
                  <a:prstClr val="black"/>
                </a:solidFill>
              </a:rPr>
              <a:pPr defTabSz="911869"/>
              <a:t>‹#›</a:t>
            </a:fld>
            <a:endParaRPr lang="en-GB">
              <a:solidFill>
                <a:prstClr val="black"/>
              </a:solidFill>
            </a:endParaRPr>
          </a:p>
        </p:txBody>
      </p:sp>
      <p:pic>
        <p:nvPicPr>
          <p:cNvPr id="7" name="Picture 6" descr="dove2 3D transparent.png"/>
          <p:cNvPicPr>
            <a:picLocks noChangeAspect="1"/>
          </p:cNvPicPr>
          <p:nvPr userDrawn="1"/>
        </p:nvPicPr>
        <p:blipFill>
          <a:blip r:embed="rId2" cstate="print"/>
          <a:stretch>
            <a:fillRect/>
          </a:stretch>
        </p:blipFill>
        <p:spPr>
          <a:xfrm>
            <a:off x="1" y="151"/>
            <a:ext cx="1312976" cy="1197971"/>
          </a:xfrm>
          <a:prstGeom prst="rect">
            <a:avLst/>
          </a:prstGeom>
        </p:spPr>
      </p:pic>
    </p:spTree>
    <p:extLst>
      <p:ext uri="{BB962C8B-B14F-4D97-AF65-F5344CB8AC3E}">
        <p14:creationId xmlns:p14="http://schemas.microsoft.com/office/powerpoint/2010/main" val="975511937"/>
      </p:ext>
    </p:extLst>
  </p:cSld>
  <p:clrMapOvr>
    <a:masterClrMapping/>
  </p:clrMapOvr>
  <p:transition>
    <p:cove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790"/>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790"/>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457202" y="6356502"/>
            <a:ext cx="2133600" cy="365125"/>
          </a:xfrm>
          <a:prstGeom prst="rect">
            <a:avLst/>
          </a:prstGeom>
        </p:spPr>
        <p:txBody>
          <a:bodyPr lIns="91182" tIns="45595" rIns="91182" bIns="45595"/>
          <a:lstStyle/>
          <a:p>
            <a:pPr defTabSz="911869"/>
            <a:fld id="{63803C67-FA4A-40E6-AF61-34AA9B3F4B33}" type="datetimeFigureOut">
              <a:rPr lang="en-US" smtClean="0">
                <a:solidFill>
                  <a:prstClr val="black"/>
                </a:solidFill>
              </a:rPr>
              <a:pPr defTabSz="911869"/>
              <a:t>3/16/2020</a:t>
            </a:fld>
            <a:endParaRPr lang="en-GB">
              <a:solidFill>
                <a:prstClr val="black"/>
              </a:solidFill>
            </a:endParaRPr>
          </a:p>
        </p:txBody>
      </p:sp>
      <p:sp>
        <p:nvSpPr>
          <p:cNvPr id="5" name="Footer Placeholder 4"/>
          <p:cNvSpPr>
            <a:spLocks noGrp="1"/>
          </p:cNvSpPr>
          <p:nvPr>
            <p:ph type="ftr" sz="quarter" idx="11"/>
          </p:nvPr>
        </p:nvSpPr>
        <p:spPr>
          <a:xfrm>
            <a:off x="3124201" y="6356502"/>
            <a:ext cx="2895600" cy="365125"/>
          </a:xfrm>
          <a:prstGeom prst="rect">
            <a:avLst/>
          </a:prstGeom>
        </p:spPr>
        <p:txBody>
          <a:bodyPr lIns="91182" tIns="45595" rIns="91182" bIns="45595"/>
          <a:lstStyle/>
          <a:p>
            <a:pPr defTabSz="911869"/>
            <a:endParaRPr lang="en-GB">
              <a:solidFill>
                <a:prstClr val="black"/>
              </a:solidFill>
            </a:endParaRPr>
          </a:p>
        </p:txBody>
      </p:sp>
      <p:sp>
        <p:nvSpPr>
          <p:cNvPr id="6" name="Slide Number Placeholder 5"/>
          <p:cNvSpPr>
            <a:spLocks noGrp="1"/>
          </p:cNvSpPr>
          <p:nvPr>
            <p:ph type="sldNum" sz="quarter" idx="12"/>
          </p:nvPr>
        </p:nvSpPr>
        <p:spPr>
          <a:xfrm>
            <a:off x="6553200" y="6356502"/>
            <a:ext cx="2133600" cy="365125"/>
          </a:xfrm>
          <a:prstGeom prst="rect">
            <a:avLst/>
          </a:prstGeom>
        </p:spPr>
        <p:txBody>
          <a:bodyPr lIns="91182" tIns="45595" rIns="91182" bIns="45595"/>
          <a:lstStyle/>
          <a:p>
            <a:pPr defTabSz="911869"/>
            <a:fld id="{267F94B8-4239-43A4-8CCC-9AEBB00197B7}" type="slidenum">
              <a:rPr lang="en-GB" smtClean="0">
                <a:solidFill>
                  <a:prstClr val="black"/>
                </a:solidFill>
              </a:rPr>
              <a:pPr defTabSz="911869"/>
              <a:t>‹#›</a:t>
            </a:fld>
            <a:endParaRPr lang="en-GB">
              <a:solidFill>
                <a:prstClr val="black"/>
              </a:solidFill>
            </a:endParaRPr>
          </a:p>
        </p:txBody>
      </p:sp>
    </p:spTree>
    <p:extLst>
      <p:ext uri="{BB962C8B-B14F-4D97-AF65-F5344CB8AC3E}">
        <p14:creationId xmlns:p14="http://schemas.microsoft.com/office/powerpoint/2010/main" val="2895899779"/>
      </p:ext>
    </p:extLst>
  </p:cSld>
  <p:clrMapOvr>
    <a:masterClrMapping/>
  </p:clrMapOvr>
  <p:transition>
    <p:cove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050" name="Picture 2" descr="演示模板底稿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26"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3"/>
          <p:cNvSpPr>
            <a:spLocks noGrp="1" noChangeArrowheads="1"/>
          </p:cNvSpPr>
          <p:nvPr>
            <p:ph type="ctrTitle"/>
          </p:nvPr>
        </p:nvSpPr>
        <p:spPr>
          <a:xfrm>
            <a:off x="1594" y="4194286"/>
            <a:ext cx="6018212" cy="1470025"/>
          </a:xfrm>
        </p:spPr>
        <p:txBody>
          <a:bodyPr/>
          <a:lstStyle>
            <a:lvl1pPr>
              <a:defRPr/>
            </a:lvl1pPr>
          </a:lstStyle>
          <a:p>
            <a:pPr lvl="0"/>
            <a:r>
              <a:rPr lang="zh-CN" altLang="zh-TW" noProof="0" smtClean="0"/>
              <a:t>单击此处编辑母版标题样式</a:t>
            </a:r>
          </a:p>
        </p:txBody>
      </p:sp>
      <p:sp>
        <p:nvSpPr>
          <p:cNvPr id="2052" name="Rectangle 4"/>
          <p:cNvSpPr>
            <a:spLocks noGrp="1" noChangeArrowheads="1"/>
          </p:cNvSpPr>
          <p:nvPr>
            <p:ph type="subTitle" idx="1"/>
          </p:nvPr>
        </p:nvSpPr>
        <p:spPr>
          <a:xfrm>
            <a:off x="1594" y="3617956"/>
            <a:ext cx="6018212" cy="576263"/>
          </a:xfrm>
        </p:spPr>
        <p:txBody>
          <a:bodyPr/>
          <a:lstStyle>
            <a:lvl1pPr marL="0" indent="0">
              <a:buFontTx/>
              <a:buNone/>
              <a:defRPr/>
            </a:lvl1pPr>
          </a:lstStyle>
          <a:p>
            <a:pPr lvl="0"/>
            <a:r>
              <a:rPr lang="zh-CN" altLang="zh-TW" noProof="0" smtClean="0"/>
              <a:t>单击此处编辑母版副标题样式</a:t>
            </a:r>
          </a:p>
        </p:txBody>
      </p:sp>
      <p:sp>
        <p:nvSpPr>
          <p:cNvPr id="2053" name="Rectangle 5"/>
          <p:cNvSpPr>
            <a:spLocks noGrp="1" noChangeArrowheads="1"/>
          </p:cNvSpPr>
          <p:nvPr>
            <p:ph type="dt" sz="half" idx="2"/>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4" name="Rectangle 6"/>
          <p:cNvSpPr>
            <a:spLocks noGrp="1" noChangeArrowheads="1"/>
          </p:cNvSpPr>
          <p:nvPr>
            <p:ph type="ftr" sz="quarter" idx="3"/>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5" name="Rectangle 7"/>
          <p:cNvSpPr>
            <a:spLocks noGrp="1" noChangeArrowheads="1"/>
          </p:cNvSpPr>
          <p:nvPr>
            <p:ph type="sldNum" sz="quarter" idx="4"/>
          </p:nvPr>
        </p:nvSpPr>
        <p:spPr/>
        <p:txBody>
          <a:bodyPr/>
          <a:lstStyle>
            <a:lvl1pPr>
              <a:defRPr sz="1400">
                <a:latin typeface="+mn-lt"/>
                <a:ea typeface="宋体" pitchFamily="2" charset="-122"/>
              </a:defRPr>
            </a:lvl1pPr>
          </a:lstStyle>
          <a:p>
            <a:fld id="{3CCE4AA7-0BF4-4184-80B7-43E5306E3620}"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5603978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C1C42F2-386E-47EC-8D67-EBB88FE8D53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8457558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4"/>
            <a:ext cx="7772400" cy="1362076"/>
          </a:xfrm>
        </p:spPr>
        <p:txBody>
          <a:bodyPr anchor="t"/>
          <a:lstStyle>
            <a:lvl1pPr algn="l">
              <a:defRPr sz="4000" b="1" cap="all"/>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722313" y="2906791"/>
            <a:ext cx="7772400" cy="1500187"/>
          </a:xfrm>
        </p:spPr>
        <p:txBody>
          <a:bodyPr anchor="b"/>
          <a:lstStyle>
            <a:lvl1pPr marL="0" indent="0">
              <a:buNone/>
              <a:defRPr sz="2000"/>
            </a:lvl1pPr>
            <a:lvl2pPr marL="456090" indent="0">
              <a:buNone/>
              <a:defRPr sz="1800"/>
            </a:lvl2pPr>
            <a:lvl3pPr marL="912197" indent="0">
              <a:buNone/>
              <a:defRPr sz="1600"/>
            </a:lvl3pPr>
            <a:lvl4pPr marL="1368305" indent="0">
              <a:buNone/>
              <a:defRPr sz="1400"/>
            </a:lvl4pPr>
            <a:lvl5pPr marL="1824404" indent="0">
              <a:buNone/>
              <a:defRPr sz="1400"/>
            </a:lvl5pPr>
            <a:lvl6pPr marL="2280499" indent="0">
              <a:buNone/>
              <a:defRPr sz="1400"/>
            </a:lvl6pPr>
            <a:lvl7pPr marL="2736608" indent="0">
              <a:buNone/>
              <a:defRPr sz="1400"/>
            </a:lvl7pPr>
            <a:lvl8pPr marL="3192703" indent="0">
              <a:buNone/>
              <a:defRPr sz="1400"/>
            </a:lvl8pPr>
            <a:lvl9pPr marL="3648802" indent="0">
              <a:buNone/>
              <a:defRPr sz="1400"/>
            </a:lvl9pPr>
          </a:lstStyle>
          <a:p>
            <a:pPr lvl="0"/>
            <a:r>
              <a:rPr lang="en-US" altLang="zh-TW" smtClean="0"/>
              <a:t>Click to edit Master text styles</a:t>
            </a:r>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9CD3F46-67D1-4282-BE98-BB772342B76B}"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2725376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sz="half" idx="1"/>
          </p:nvPr>
        </p:nvSpPr>
        <p:spPr>
          <a:xfrm>
            <a:off x="828675" y="1990783"/>
            <a:ext cx="3703638"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Content Placeholder 3"/>
          <p:cNvSpPr>
            <a:spLocks noGrp="1"/>
          </p:cNvSpPr>
          <p:nvPr>
            <p:ph sz="half" idx="2"/>
          </p:nvPr>
        </p:nvSpPr>
        <p:spPr>
          <a:xfrm>
            <a:off x="4684799" y="1990783"/>
            <a:ext cx="3705225"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BDCF2E72-BCBF-42AD-9F76-4621A61E3F9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0243445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p:spPr>
        <p:txBody>
          <a:bodyPr/>
          <a:lstStyle>
            <a:lvl1pPr>
              <a:defRPr/>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457200" y="1535171"/>
            <a:ext cx="4040188" cy="639763"/>
          </a:xfrm>
        </p:spPr>
        <p:txBody>
          <a:bodyPr anchor="b"/>
          <a:lstStyle>
            <a:lvl1pPr marL="0" indent="0">
              <a:buNone/>
              <a:defRPr sz="2400" b="1"/>
            </a:lvl1pPr>
            <a:lvl2pPr marL="456090" indent="0">
              <a:buNone/>
              <a:defRPr sz="2000" b="1"/>
            </a:lvl2pPr>
            <a:lvl3pPr marL="912197" indent="0">
              <a:buNone/>
              <a:defRPr sz="1800" b="1"/>
            </a:lvl3pPr>
            <a:lvl4pPr marL="1368305" indent="0">
              <a:buNone/>
              <a:defRPr sz="1600" b="1"/>
            </a:lvl4pPr>
            <a:lvl5pPr marL="1824404" indent="0">
              <a:buNone/>
              <a:defRPr sz="1600" b="1"/>
            </a:lvl5pPr>
            <a:lvl6pPr marL="2280499" indent="0">
              <a:buNone/>
              <a:defRPr sz="1600" b="1"/>
            </a:lvl6pPr>
            <a:lvl7pPr marL="2736608" indent="0">
              <a:buNone/>
              <a:defRPr sz="1600" b="1"/>
            </a:lvl7pPr>
            <a:lvl8pPr marL="3192703" indent="0">
              <a:buNone/>
              <a:defRPr sz="1600" b="1"/>
            </a:lvl8pPr>
            <a:lvl9pPr marL="3648802" indent="0">
              <a:buNone/>
              <a:defRPr sz="16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Text Placeholder 4"/>
          <p:cNvSpPr>
            <a:spLocks noGrp="1"/>
          </p:cNvSpPr>
          <p:nvPr>
            <p:ph type="body" sz="quarter" idx="3"/>
          </p:nvPr>
        </p:nvSpPr>
        <p:spPr>
          <a:xfrm>
            <a:off x="4645114" y="1535171"/>
            <a:ext cx="4041775" cy="639763"/>
          </a:xfrm>
        </p:spPr>
        <p:txBody>
          <a:bodyPr anchor="b"/>
          <a:lstStyle>
            <a:lvl1pPr marL="0" indent="0">
              <a:buNone/>
              <a:defRPr sz="2400" b="1"/>
            </a:lvl1pPr>
            <a:lvl2pPr marL="456090" indent="0">
              <a:buNone/>
              <a:defRPr sz="2000" b="1"/>
            </a:lvl2pPr>
            <a:lvl3pPr marL="912197" indent="0">
              <a:buNone/>
              <a:defRPr sz="1800" b="1"/>
            </a:lvl3pPr>
            <a:lvl4pPr marL="1368305" indent="0">
              <a:buNone/>
              <a:defRPr sz="1600" b="1"/>
            </a:lvl4pPr>
            <a:lvl5pPr marL="1824404" indent="0">
              <a:buNone/>
              <a:defRPr sz="1600" b="1"/>
            </a:lvl5pPr>
            <a:lvl6pPr marL="2280499" indent="0">
              <a:buNone/>
              <a:defRPr sz="1600" b="1"/>
            </a:lvl6pPr>
            <a:lvl7pPr marL="2736608" indent="0">
              <a:buNone/>
              <a:defRPr sz="1600" b="1"/>
            </a:lvl7pPr>
            <a:lvl8pPr marL="3192703" indent="0">
              <a:buNone/>
              <a:defRPr sz="1600" b="1"/>
            </a:lvl8pPr>
            <a:lvl9pPr marL="3648802" indent="0">
              <a:buNone/>
              <a:defRPr sz="1600" b="1"/>
            </a:lvl9pPr>
          </a:lstStyle>
          <a:p>
            <a:pPr lvl="0"/>
            <a:r>
              <a:rPr lang="en-US" altLang="zh-TW" smtClean="0"/>
              <a:t>Click to edit Master text styles</a:t>
            </a:r>
          </a:p>
        </p:txBody>
      </p:sp>
      <p:sp>
        <p:nvSpPr>
          <p:cNvPr id="6" name="Content Placeholder 5"/>
          <p:cNvSpPr>
            <a:spLocks noGrp="1"/>
          </p:cNvSpPr>
          <p:nvPr>
            <p:ph sz="quarter" idx="4"/>
          </p:nvPr>
        </p:nvSpPr>
        <p:spPr>
          <a:xfrm>
            <a:off x="4645114"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7" name="Date Placeholder 6"/>
          <p:cNvSpPr>
            <a:spLocks noGrp="1"/>
          </p:cNvSpPr>
          <p:nvPr>
            <p:ph type="dt" sz="half" idx="10"/>
          </p:nvPr>
        </p:nvSpPr>
        <p:spPr/>
        <p:txBody>
          <a:bodyPr/>
          <a:lstStyle>
            <a:lvl1pPr>
              <a:defRPr/>
            </a:lvl1pPr>
          </a:lstStyle>
          <a:p>
            <a:endParaRPr lang="zh-TW" altLang="zh-CN">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zh-TW" altLang="zh-CN">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CC85A04B-74BC-4B50-81BB-66EEDEF73B5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630382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Date Placeholder 2"/>
          <p:cNvSpPr>
            <a:spLocks noGrp="1"/>
          </p:cNvSpPr>
          <p:nvPr>
            <p:ph type="dt" sz="half" idx="10"/>
          </p:nvPr>
        </p:nvSpPr>
        <p:spPr/>
        <p:txBody>
          <a:bodyPr/>
          <a:lstStyle>
            <a:lvl1pPr>
              <a:defRPr/>
            </a:lvl1pPr>
          </a:lstStyle>
          <a:p>
            <a:endParaRPr lang="zh-TW" altLang="zh-CN">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zh-TW" altLang="zh-CN">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14EBC12E-46FF-4475-AD10-0AB2E0DBD6D1}"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6121562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zh-TW" altLang="zh-CN">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zh-TW" altLang="zh-CN">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306A8F46-0E24-43DA-9B2B-5BCE42E48ACC}"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6285774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56" y="273191"/>
            <a:ext cx="3008313" cy="1162051"/>
          </a:xfrm>
        </p:spPr>
        <p:txBody>
          <a:bodyPr anchor="b"/>
          <a:lstStyle>
            <a:lvl1pPr algn="l">
              <a:defRPr sz="2000" b="1"/>
            </a:lvl1pPr>
          </a:lstStyle>
          <a:p>
            <a:r>
              <a:rPr lang="en-US" altLang="zh-TW" smtClean="0"/>
              <a:t>Click to edit Master title style</a:t>
            </a:r>
            <a:endParaRPr lang="zh-TW" altLang="en-US"/>
          </a:p>
        </p:txBody>
      </p:sp>
      <p:sp>
        <p:nvSpPr>
          <p:cNvPr id="3" name="Content Placeholder 2"/>
          <p:cNvSpPr>
            <a:spLocks noGrp="1"/>
          </p:cNvSpPr>
          <p:nvPr>
            <p:ph idx="1"/>
          </p:nvPr>
        </p:nvSpPr>
        <p:spPr>
          <a:xfrm>
            <a:off x="3575053" y="27320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Text Placeholder 3"/>
          <p:cNvSpPr>
            <a:spLocks noGrp="1"/>
          </p:cNvSpPr>
          <p:nvPr>
            <p:ph type="body" sz="half" idx="2"/>
          </p:nvPr>
        </p:nvSpPr>
        <p:spPr>
          <a:xfrm>
            <a:off x="457256" y="1435162"/>
            <a:ext cx="3008313" cy="4691063"/>
          </a:xfrm>
        </p:spPr>
        <p:txBody>
          <a:bodyPr/>
          <a:lstStyle>
            <a:lvl1pPr marL="0" indent="0">
              <a:buNone/>
              <a:defRPr sz="1400"/>
            </a:lvl1pPr>
            <a:lvl2pPr marL="456090" indent="0">
              <a:buNone/>
              <a:defRPr sz="1200"/>
            </a:lvl2pPr>
            <a:lvl3pPr marL="912197" indent="0">
              <a:buNone/>
              <a:defRPr sz="1000"/>
            </a:lvl3pPr>
            <a:lvl4pPr marL="1368305" indent="0">
              <a:buNone/>
              <a:defRPr sz="900"/>
            </a:lvl4pPr>
            <a:lvl5pPr marL="1824404" indent="0">
              <a:buNone/>
              <a:defRPr sz="900"/>
            </a:lvl5pPr>
            <a:lvl6pPr marL="2280499" indent="0">
              <a:buNone/>
              <a:defRPr sz="900"/>
            </a:lvl6pPr>
            <a:lvl7pPr marL="2736608" indent="0">
              <a:buNone/>
              <a:defRPr sz="900"/>
            </a:lvl7pPr>
            <a:lvl8pPr marL="3192703" indent="0">
              <a:buNone/>
              <a:defRPr sz="900"/>
            </a:lvl8pPr>
            <a:lvl9pPr marL="3648802"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7089D3F6-FE65-4EC3-90F1-472E520671C4}"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7910305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6"/>
            <a:ext cx="5486400" cy="566740"/>
          </a:xfrm>
        </p:spPr>
        <p:txBody>
          <a:bodyPr anchor="b"/>
          <a:lstStyle>
            <a:lvl1pPr algn="l">
              <a:defRPr sz="2000" b="1"/>
            </a:lvl1pPr>
          </a:lstStyle>
          <a:p>
            <a:r>
              <a:rPr lang="en-US" altLang="zh-TW" smtClean="0"/>
              <a:t>Click to edit Master title style</a:t>
            </a:r>
            <a:endParaRPr lang="zh-TW" altLang="en-US"/>
          </a:p>
        </p:txBody>
      </p:sp>
      <p:sp>
        <p:nvSpPr>
          <p:cNvPr id="3" name="Picture Placeholder 2"/>
          <p:cNvSpPr>
            <a:spLocks noGrp="1"/>
          </p:cNvSpPr>
          <p:nvPr>
            <p:ph type="pic" idx="1"/>
          </p:nvPr>
        </p:nvSpPr>
        <p:spPr>
          <a:xfrm>
            <a:off x="1792288" y="612783"/>
            <a:ext cx="5486400" cy="4114800"/>
          </a:xfrm>
        </p:spPr>
        <p:txBody>
          <a:bodyPr/>
          <a:lstStyle>
            <a:lvl1pPr marL="0" indent="0">
              <a:buNone/>
              <a:defRPr sz="3200"/>
            </a:lvl1pPr>
            <a:lvl2pPr marL="456090" indent="0">
              <a:buNone/>
              <a:defRPr sz="2800"/>
            </a:lvl2pPr>
            <a:lvl3pPr marL="912197" indent="0">
              <a:buNone/>
              <a:defRPr sz="2400"/>
            </a:lvl3pPr>
            <a:lvl4pPr marL="1368305" indent="0">
              <a:buNone/>
              <a:defRPr sz="2000"/>
            </a:lvl4pPr>
            <a:lvl5pPr marL="1824404" indent="0">
              <a:buNone/>
              <a:defRPr sz="2000"/>
            </a:lvl5pPr>
            <a:lvl6pPr marL="2280499" indent="0">
              <a:buNone/>
              <a:defRPr sz="2000"/>
            </a:lvl6pPr>
            <a:lvl7pPr marL="2736608" indent="0">
              <a:buNone/>
              <a:defRPr sz="2000"/>
            </a:lvl7pPr>
            <a:lvl8pPr marL="3192703" indent="0">
              <a:buNone/>
              <a:defRPr sz="2000"/>
            </a:lvl8pPr>
            <a:lvl9pPr marL="3648802" indent="0">
              <a:buNone/>
              <a:defRPr sz="2000"/>
            </a:lvl9pPr>
          </a:lstStyle>
          <a:p>
            <a:endParaRPr lang="zh-TW" altLang="en-US"/>
          </a:p>
        </p:txBody>
      </p:sp>
      <p:sp>
        <p:nvSpPr>
          <p:cNvPr id="4" name="Text Placeholder 3"/>
          <p:cNvSpPr>
            <a:spLocks noGrp="1"/>
          </p:cNvSpPr>
          <p:nvPr>
            <p:ph type="body" sz="half" idx="2"/>
          </p:nvPr>
        </p:nvSpPr>
        <p:spPr>
          <a:xfrm>
            <a:off x="1792288" y="5367460"/>
            <a:ext cx="5486400" cy="804863"/>
          </a:xfrm>
        </p:spPr>
        <p:txBody>
          <a:bodyPr/>
          <a:lstStyle>
            <a:lvl1pPr marL="0" indent="0">
              <a:buNone/>
              <a:defRPr sz="1400"/>
            </a:lvl1pPr>
            <a:lvl2pPr marL="456090" indent="0">
              <a:buNone/>
              <a:defRPr sz="1200"/>
            </a:lvl2pPr>
            <a:lvl3pPr marL="912197" indent="0">
              <a:buNone/>
              <a:defRPr sz="1000"/>
            </a:lvl3pPr>
            <a:lvl4pPr marL="1368305" indent="0">
              <a:buNone/>
              <a:defRPr sz="900"/>
            </a:lvl4pPr>
            <a:lvl5pPr marL="1824404" indent="0">
              <a:buNone/>
              <a:defRPr sz="900"/>
            </a:lvl5pPr>
            <a:lvl6pPr marL="2280499" indent="0">
              <a:buNone/>
              <a:defRPr sz="900"/>
            </a:lvl6pPr>
            <a:lvl7pPr marL="2736608" indent="0">
              <a:buNone/>
              <a:defRPr sz="900"/>
            </a:lvl7pPr>
            <a:lvl8pPr marL="3192703" indent="0">
              <a:buNone/>
              <a:defRPr sz="900"/>
            </a:lvl8pPr>
            <a:lvl9pPr marL="3648802"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58085FCA-925C-412D-8C34-74B182EC545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2324894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3780197-DDCF-4036-8395-5477419F250E}"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0082409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00906" y="846219"/>
            <a:ext cx="1889125" cy="5175251"/>
          </a:xfrm>
        </p:spPr>
        <p:txBody>
          <a:bodyPr vert="eaVert"/>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a:xfrm>
            <a:off x="828676" y="846219"/>
            <a:ext cx="5519738" cy="5175251"/>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C358B49-B869-4C94-864F-3236A879F222}"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8019498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508"/>
            <a:ext cx="7772400" cy="1470025"/>
          </a:xfrm>
          <a:prstGeom prst="rect">
            <a:avLst/>
          </a:prstGeom>
        </p:spPr>
        <p:txBody>
          <a:bodyPr lIns="91326" tIns="45664" rIns="91326" bIns="45664"/>
          <a:lstStyle/>
          <a:p>
            <a:r>
              <a:rPr lang="zh-TW" altLang="en-US" smtClean="0"/>
              <a:t>按一下以編輯母片標題樣式</a:t>
            </a:r>
            <a:endParaRPr lang="zh-TW" altLang="en-US"/>
          </a:p>
        </p:txBody>
      </p:sp>
      <p:sp>
        <p:nvSpPr>
          <p:cNvPr id="3" name="副標題 2"/>
          <p:cNvSpPr>
            <a:spLocks noGrp="1"/>
          </p:cNvSpPr>
          <p:nvPr>
            <p:ph type="subTitle" idx="1"/>
          </p:nvPr>
        </p:nvSpPr>
        <p:spPr>
          <a:xfrm>
            <a:off x="1371600" y="3886200"/>
            <a:ext cx="6400800" cy="1752600"/>
          </a:xfrm>
          <a:prstGeom prst="rect">
            <a:avLst/>
          </a:prstGeom>
        </p:spPr>
        <p:txBody>
          <a:bodyPr lIns="91326" tIns="45664" rIns="91326" bIns="45664"/>
          <a:lstStyle>
            <a:lvl1pPr marL="0" indent="0" algn="ctr">
              <a:buNone/>
              <a:defRPr/>
            </a:lvl1pPr>
            <a:lvl2pPr marL="456633" indent="0" algn="ctr">
              <a:buNone/>
              <a:defRPr/>
            </a:lvl2pPr>
            <a:lvl3pPr marL="913274" indent="0" algn="ctr">
              <a:buNone/>
              <a:defRPr/>
            </a:lvl3pPr>
            <a:lvl4pPr marL="1369920" indent="0" algn="ctr">
              <a:buNone/>
              <a:defRPr/>
            </a:lvl4pPr>
            <a:lvl5pPr marL="1826557" indent="0" algn="ctr">
              <a:buNone/>
              <a:defRPr/>
            </a:lvl5pPr>
            <a:lvl6pPr marL="2283192" indent="0" algn="ctr">
              <a:buNone/>
              <a:defRPr/>
            </a:lvl6pPr>
            <a:lvl7pPr marL="2739836" indent="0" algn="ctr">
              <a:buNone/>
              <a:defRPr/>
            </a:lvl7pPr>
            <a:lvl8pPr marL="3196470" indent="0" algn="ctr">
              <a:buNone/>
              <a:defRPr/>
            </a:lvl8pPr>
            <a:lvl9pPr marL="3653112" indent="0" algn="ctr">
              <a:buNone/>
              <a:defRPr/>
            </a:lvl9pPr>
          </a:lstStyle>
          <a:p>
            <a:r>
              <a:rPr lang="zh-TW" altLang="en-US" smtClean="0"/>
              <a:t>按一下以編輯母片副標題樣式</a:t>
            </a:r>
            <a:endParaRPr lang="zh-TW" altLang="en-US"/>
          </a:p>
        </p:txBody>
      </p:sp>
    </p:spTree>
    <p:extLst>
      <p:ext uri="{BB962C8B-B14F-4D97-AF65-F5344CB8AC3E}">
        <p14:creationId xmlns:p14="http://schemas.microsoft.com/office/powerpoint/2010/main" val="20422622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9"/>
            <a:ext cx="82296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內容版面配置區 2"/>
          <p:cNvSpPr>
            <a:spLocks noGrp="1"/>
          </p:cNvSpPr>
          <p:nvPr>
            <p:ph idx="1"/>
          </p:nvPr>
        </p:nvSpPr>
        <p:spPr>
          <a:xfrm>
            <a:off x="457200" y="1600255"/>
            <a:ext cx="8229600" cy="4525963"/>
          </a:xfrm>
          <a:prstGeom prst="rect">
            <a:avLst/>
          </a:prstGeom>
        </p:spPr>
        <p:txBody>
          <a:bodyPr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14074074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7007"/>
            <a:ext cx="7772400" cy="1362075"/>
          </a:xfrm>
          <a:prstGeom prst="rect">
            <a:avLst/>
          </a:prstGeom>
        </p:spPr>
        <p:txBody>
          <a:bodyPr lIns="91326" tIns="45664" rIns="91326" bIns="45664"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61"/>
            <a:ext cx="7772400" cy="1500187"/>
          </a:xfrm>
          <a:prstGeom prst="rect">
            <a:avLst/>
          </a:prstGeom>
        </p:spPr>
        <p:txBody>
          <a:bodyPr lIns="91326" tIns="45664" rIns="91326" bIns="45664" anchor="b"/>
          <a:lstStyle>
            <a:lvl1pPr marL="0" indent="0">
              <a:buNone/>
              <a:defRPr sz="2000"/>
            </a:lvl1pPr>
            <a:lvl2pPr marL="456633" indent="0">
              <a:buNone/>
              <a:defRPr sz="1800"/>
            </a:lvl2pPr>
            <a:lvl3pPr marL="913274" indent="0">
              <a:buNone/>
              <a:defRPr sz="1600"/>
            </a:lvl3pPr>
            <a:lvl4pPr marL="1369920" indent="0">
              <a:buNone/>
              <a:defRPr sz="1400"/>
            </a:lvl4pPr>
            <a:lvl5pPr marL="1826557" indent="0">
              <a:buNone/>
              <a:defRPr sz="1400"/>
            </a:lvl5pPr>
            <a:lvl6pPr marL="2283192" indent="0">
              <a:buNone/>
              <a:defRPr sz="1400"/>
            </a:lvl6pPr>
            <a:lvl7pPr marL="2739836" indent="0">
              <a:buNone/>
              <a:defRPr sz="1400"/>
            </a:lvl7pPr>
            <a:lvl8pPr marL="3196470" indent="0">
              <a:buNone/>
              <a:defRPr sz="1400"/>
            </a:lvl8pPr>
            <a:lvl9pPr marL="3653112" indent="0">
              <a:buNone/>
              <a:defRPr sz="1400"/>
            </a:lvl9pPr>
          </a:lstStyle>
          <a:p>
            <a:pPr lvl="0"/>
            <a:r>
              <a:rPr lang="zh-TW" altLang="en-US" smtClean="0"/>
              <a:t>按一下以編輯母片文字樣式</a:t>
            </a:r>
          </a:p>
        </p:txBody>
      </p:sp>
    </p:spTree>
    <p:extLst>
      <p:ext uri="{BB962C8B-B14F-4D97-AF65-F5344CB8AC3E}">
        <p14:creationId xmlns:p14="http://schemas.microsoft.com/office/powerpoint/2010/main" val="31620381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9"/>
            <a:ext cx="82296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600255"/>
            <a:ext cx="4038600" cy="4525963"/>
          </a:xfrm>
          <a:prstGeom prst="rect">
            <a:avLst/>
          </a:prstGeom>
        </p:spPr>
        <p:txBody>
          <a:bodyPr lIns="91326" tIns="45664" rIns="91326" bIns="45664"/>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55"/>
            <a:ext cx="4038600" cy="4525963"/>
          </a:xfrm>
          <a:prstGeom prst="rect">
            <a:avLst/>
          </a:prstGeom>
        </p:spPr>
        <p:txBody>
          <a:bodyPr lIns="91326" tIns="45664" rIns="91326" bIns="45664"/>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82112612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9"/>
            <a:ext cx="8229600" cy="1143000"/>
          </a:xfrm>
          <a:prstGeom prst="rect">
            <a:avLst/>
          </a:prstGeom>
        </p:spPr>
        <p:txBody>
          <a:bodyPr lIns="91326" tIns="45664" rIns="91326" bIns="45664"/>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47"/>
            <a:ext cx="4040188" cy="639763"/>
          </a:xfrm>
          <a:prstGeom prst="rect">
            <a:avLst/>
          </a:prstGeom>
        </p:spPr>
        <p:txBody>
          <a:bodyPr lIns="91326" tIns="45664" rIns="91326" bIns="45664" anchor="b"/>
          <a:lstStyle>
            <a:lvl1pPr marL="0" indent="0">
              <a:buNone/>
              <a:defRPr sz="2400" b="1"/>
            </a:lvl1pPr>
            <a:lvl2pPr marL="456633" indent="0">
              <a:buNone/>
              <a:defRPr sz="2000" b="1"/>
            </a:lvl2pPr>
            <a:lvl3pPr marL="913274" indent="0">
              <a:buNone/>
              <a:defRPr sz="1800" b="1"/>
            </a:lvl3pPr>
            <a:lvl4pPr marL="1369920" indent="0">
              <a:buNone/>
              <a:defRPr sz="1600" b="1"/>
            </a:lvl4pPr>
            <a:lvl5pPr marL="1826557" indent="0">
              <a:buNone/>
              <a:defRPr sz="1600" b="1"/>
            </a:lvl5pPr>
            <a:lvl6pPr marL="2283192" indent="0">
              <a:buNone/>
              <a:defRPr sz="1600" b="1"/>
            </a:lvl6pPr>
            <a:lvl7pPr marL="2739836" indent="0">
              <a:buNone/>
              <a:defRPr sz="1600" b="1"/>
            </a:lvl7pPr>
            <a:lvl8pPr marL="3196470" indent="0">
              <a:buNone/>
              <a:defRPr sz="1600" b="1"/>
            </a:lvl8pPr>
            <a:lvl9pPr marL="3653112"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a:prstGeom prst="rect">
            <a:avLst/>
          </a:prstGeom>
        </p:spPr>
        <p:txBody>
          <a:bodyPr lIns="91326" tIns="45664" rIns="91326" bIns="45664"/>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86" y="1535147"/>
            <a:ext cx="4041775" cy="639763"/>
          </a:xfrm>
          <a:prstGeom prst="rect">
            <a:avLst/>
          </a:prstGeom>
        </p:spPr>
        <p:txBody>
          <a:bodyPr lIns="91326" tIns="45664" rIns="91326" bIns="45664" anchor="b"/>
          <a:lstStyle>
            <a:lvl1pPr marL="0" indent="0">
              <a:buNone/>
              <a:defRPr sz="2400" b="1"/>
            </a:lvl1pPr>
            <a:lvl2pPr marL="456633" indent="0">
              <a:buNone/>
              <a:defRPr sz="2000" b="1"/>
            </a:lvl2pPr>
            <a:lvl3pPr marL="913274" indent="0">
              <a:buNone/>
              <a:defRPr sz="1800" b="1"/>
            </a:lvl3pPr>
            <a:lvl4pPr marL="1369920" indent="0">
              <a:buNone/>
              <a:defRPr sz="1600" b="1"/>
            </a:lvl4pPr>
            <a:lvl5pPr marL="1826557" indent="0">
              <a:buNone/>
              <a:defRPr sz="1600" b="1"/>
            </a:lvl5pPr>
            <a:lvl6pPr marL="2283192" indent="0">
              <a:buNone/>
              <a:defRPr sz="1600" b="1"/>
            </a:lvl6pPr>
            <a:lvl7pPr marL="2739836" indent="0">
              <a:buNone/>
              <a:defRPr sz="1600" b="1"/>
            </a:lvl7pPr>
            <a:lvl8pPr marL="3196470" indent="0">
              <a:buNone/>
              <a:defRPr sz="1600" b="1"/>
            </a:lvl8pPr>
            <a:lvl9pPr marL="3653112"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86" y="2174875"/>
            <a:ext cx="4041775" cy="3951288"/>
          </a:xfrm>
          <a:prstGeom prst="rect">
            <a:avLst/>
          </a:prstGeom>
        </p:spPr>
        <p:txBody>
          <a:bodyPr lIns="91326" tIns="45664" rIns="91326" bIns="45664"/>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400330185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9"/>
            <a:ext cx="8229600" cy="1143000"/>
          </a:xfrm>
          <a:prstGeom prst="rect">
            <a:avLst/>
          </a:prstGeom>
        </p:spPr>
        <p:txBody>
          <a:bodyPr lIns="91326" tIns="45664" rIns="91326" bIns="45664"/>
          <a:lstStyle/>
          <a:p>
            <a:r>
              <a:rPr lang="zh-TW" altLang="en-US" smtClean="0"/>
              <a:t>按一下以編輯母片標題樣式</a:t>
            </a:r>
            <a:endParaRPr lang="zh-TW" altLang="en-US"/>
          </a:p>
        </p:txBody>
      </p:sp>
    </p:spTree>
    <p:extLst>
      <p:ext uri="{BB962C8B-B14F-4D97-AF65-F5344CB8AC3E}">
        <p14:creationId xmlns:p14="http://schemas.microsoft.com/office/powerpoint/2010/main" val="20248709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449833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32" y="273107"/>
            <a:ext cx="3008313" cy="1162051"/>
          </a:xfrm>
          <a:prstGeom prst="rect">
            <a:avLst/>
          </a:prstGeom>
        </p:spPr>
        <p:txBody>
          <a:bodyPr lIns="91326" tIns="45664" rIns="91326" bIns="45664"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158"/>
            <a:ext cx="5111750" cy="5853113"/>
          </a:xfrm>
          <a:prstGeom prst="rect">
            <a:avLst/>
          </a:prstGeom>
        </p:spPr>
        <p:txBody>
          <a:bodyPr lIns="91326" tIns="45664" rIns="91326" bIns="45664"/>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32" y="1435133"/>
            <a:ext cx="3008313" cy="4691063"/>
          </a:xfrm>
          <a:prstGeom prst="rect">
            <a:avLst/>
          </a:prstGeom>
        </p:spPr>
        <p:txBody>
          <a:bodyPr lIns="91326" tIns="45664" rIns="91326" bIns="45664"/>
          <a:lstStyle>
            <a:lvl1pPr marL="0" indent="0">
              <a:buNone/>
              <a:defRPr sz="1400"/>
            </a:lvl1pPr>
            <a:lvl2pPr marL="456633" indent="0">
              <a:buNone/>
              <a:defRPr sz="1200"/>
            </a:lvl2pPr>
            <a:lvl3pPr marL="913274" indent="0">
              <a:buNone/>
              <a:defRPr sz="1000"/>
            </a:lvl3pPr>
            <a:lvl4pPr marL="1369920" indent="0">
              <a:buNone/>
              <a:defRPr sz="900"/>
            </a:lvl4pPr>
            <a:lvl5pPr marL="1826557" indent="0">
              <a:buNone/>
              <a:defRPr sz="900"/>
            </a:lvl5pPr>
            <a:lvl6pPr marL="2283192" indent="0">
              <a:buNone/>
              <a:defRPr sz="900"/>
            </a:lvl6pPr>
            <a:lvl7pPr marL="2739836" indent="0">
              <a:buNone/>
              <a:defRPr sz="900"/>
            </a:lvl7pPr>
            <a:lvl8pPr marL="3196470" indent="0">
              <a:buNone/>
              <a:defRPr sz="900"/>
            </a:lvl8pPr>
            <a:lvl9pPr marL="3653112" indent="0">
              <a:buNone/>
              <a:defRPr sz="900"/>
            </a:lvl9pPr>
          </a:lstStyle>
          <a:p>
            <a:pPr lvl="0"/>
            <a:r>
              <a:rPr lang="zh-TW" altLang="en-US" smtClean="0"/>
              <a:t>按一下以編輯母片文字樣式</a:t>
            </a:r>
          </a:p>
        </p:txBody>
      </p:sp>
    </p:spTree>
    <p:extLst>
      <p:ext uri="{BB962C8B-B14F-4D97-AF65-F5344CB8AC3E}">
        <p14:creationId xmlns:p14="http://schemas.microsoft.com/office/powerpoint/2010/main" val="4442872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59"/>
            <a:ext cx="5486400" cy="566739"/>
          </a:xfrm>
          <a:prstGeom prst="rect">
            <a:avLst/>
          </a:prstGeom>
        </p:spPr>
        <p:txBody>
          <a:bodyPr lIns="91326" tIns="45664" rIns="91326" bIns="45664"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83"/>
            <a:ext cx="5486400" cy="4114800"/>
          </a:xfrm>
          <a:prstGeom prst="rect">
            <a:avLst/>
          </a:prstGeom>
        </p:spPr>
        <p:txBody>
          <a:bodyPr lIns="91326" tIns="45664" rIns="91326" bIns="45664"/>
          <a:lstStyle>
            <a:lvl1pPr marL="0" indent="0">
              <a:buNone/>
              <a:defRPr sz="3200"/>
            </a:lvl1pPr>
            <a:lvl2pPr marL="456633" indent="0">
              <a:buNone/>
              <a:defRPr sz="2800"/>
            </a:lvl2pPr>
            <a:lvl3pPr marL="913274" indent="0">
              <a:buNone/>
              <a:defRPr sz="2400"/>
            </a:lvl3pPr>
            <a:lvl4pPr marL="1369920" indent="0">
              <a:buNone/>
              <a:defRPr sz="2000"/>
            </a:lvl4pPr>
            <a:lvl5pPr marL="1826557" indent="0">
              <a:buNone/>
              <a:defRPr sz="2000"/>
            </a:lvl5pPr>
            <a:lvl6pPr marL="2283192" indent="0">
              <a:buNone/>
              <a:defRPr sz="2000"/>
            </a:lvl6pPr>
            <a:lvl7pPr marL="2739836" indent="0">
              <a:buNone/>
              <a:defRPr sz="2000"/>
            </a:lvl7pPr>
            <a:lvl8pPr marL="3196470" indent="0">
              <a:buNone/>
              <a:defRPr sz="2000"/>
            </a:lvl8pPr>
            <a:lvl9pPr marL="3653112" indent="0">
              <a:buNone/>
              <a:defRPr sz="2000"/>
            </a:lvl9pPr>
          </a:lstStyle>
          <a:p>
            <a:pPr lvl="0"/>
            <a:endParaRPr lang="zh-TW" altLang="en-US" noProof="0" smtClean="0"/>
          </a:p>
        </p:txBody>
      </p:sp>
      <p:sp>
        <p:nvSpPr>
          <p:cNvPr id="4" name="文字版面配置區 3"/>
          <p:cNvSpPr>
            <a:spLocks noGrp="1"/>
          </p:cNvSpPr>
          <p:nvPr>
            <p:ph type="body" sz="half" idx="2"/>
          </p:nvPr>
        </p:nvSpPr>
        <p:spPr>
          <a:xfrm>
            <a:off x="1792288" y="5367377"/>
            <a:ext cx="5486400" cy="804863"/>
          </a:xfrm>
          <a:prstGeom prst="rect">
            <a:avLst/>
          </a:prstGeom>
        </p:spPr>
        <p:txBody>
          <a:bodyPr lIns="91326" tIns="45664" rIns="91326" bIns="45664"/>
          <a:lstStyle>
            <a:lvl1pPr marL="0" indent="0">
              <a:buNone/>
              <a:defRPr sz="1400"/>
            </a:lvl1pPr>
            <a:lvl2pPr marL="456633" indent="0">
              <a:buNone/>
              <a:defRPr sz="1200"/>
            </a:lvl2pPr>
            <a:lvl3pPr marL="913274" indent="0">
              <a:buNone/>
              <a:defRPr sz="1000"/>
            </a:lvl3pPr>
            <a:lvl4pPr marL="1369920" indent="0">
              <a:buNone/>
              <a:defRPr sz="900"/>
            </a:lvl4pPr>
            <a:lvl5pPr marL="1826557" indent="0">
              <a:buNone/>
              <a:defRPr sz="900"/>
            </a:lvl5pPr>
            <a:lvl6pPr marL="2283192" indent="0">
              <a:buNone/>
              <a:defRPr sz="900"/>
            </a:lvl6pPr>
            <a:lvl7pPr marL="2739836" indent="0">
              <a:buNone/>
              <a:defRPr sz="900"/>
            </a:lvl7pPr>
            <a:lvl8pPr marL="3196470" indent="0">
              <a:buNone/>
              <a:defRPr sz="900"/>
            </a:lvl8pPr>
            <a:lvl9pPr marL="3653112" indent="0">
              <a:buNone/>
              <a:defRPr sz="900"/>
            </a:lvl9pPr>
          </a:lstStyle>
          <a:p>
            <a:pPr lvl="0"/>
            <a:r>
              <a:rPr lang="zh-TW" altLang="en-US" smtClean="0"/>
              <a:t>按一下以編輯母片文字樣式</a:t>
            </a:r>
          </a:p>
        </p:txBody>
      </p:sp>
    </p:spTree>
    <p:extLst>
      <p:ext uri="{BB962C8B-B14F-4D97-AF65-F5344CB8AC3E}">
        <p14:creationId xmlns:p14="http://schemas.microsoft.com/office/powerpoint/2010/main" val="1924500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9"/>
            <a:ext cx="82296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1600255"/>
            <a:ext cx="8229600" cy="4525963"/>
          </a:xfrm>
          <a:prstGeom prst="rect">
            <a:avLst/>
          </a:prstGeom>
        </p:spPr>
        <p:txBody>
          <a:bodyPr vert="eaVert"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394519802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745"/>
            <a:ext cx="2057400" cy="5851525"/>
          </a:xfrm>
          <a:prstGeom prst="rect">
            <a:avLst/>
          </a:prstGeom>
        </p:spPr>
        <p:txBody>
          <a:bodyPr vert="eaVert" lIns="91326" tIns="45664" rIns="91326" bIns="45664"/>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274745"/>
            <a:ext cx="6019800" cy="5851525"/>
          </a:xfrm>
          <a:prstGeom prst="rect">
            <a:avLst/>
          </a:prstGeom>
        </p:spPr>
        <p:txBody>
          <a:bodyPr vert="eaVert"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128531180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51"/>
            <a:ext cx="7772400" cy="1470025"/>
          </a:xfrm>
          <a:prstGeom prst="rect">
            <a:avLst/>
          </a:prstGeom>
        </p:spPr>
        <p:txBody>
          <a:bodyPr lIns="91331" tIns="45666" rIns="91331" bIns="45666"/>
          <a:lstStyle/>
          <a:p>
            <a:r>
              <a:rPr lang="zh-TW" altLang="en-US"/>
              <a:t>按一下以編輯母片標題樣式</a:t>
            </a:r>
          </a:p>
        </p:txBody>
      </p:sp>
      <p:sp>
        <p:nvSpPr>
          <p:cNvPr id="3" name="副標題 2"/>
          <p:cNvSpPr>
            <a:spLocks noGrp="1"/>
          </p:cNvSpPr>
          <p:nvPr>
            <p:ph type="subTitle" idx="1"/>
          </p:nvPr>
        </p:nvSpPr>
        <p:spPr>
          <a:xfrm>
            <a:off x="1371600" y="3886200"/>
            <a:ext cx="6400800" cy="1752600"/>
          </a:xfrm>
          <a:prstGeom prst="rect">
            <a:avLst/>
          </a:prstGeom>
        </p:spPr>
        <p:txBody>
          <a:bodyPr lIns="91331" tIns="45666" rIns="91331" bIns="45666"/>
          <a:lstStyle>
            <a:lvl1pPr marL="0" indent="0" algn="ctr">
              <a:buNone/>
              <a:defRPr/>
            </a:lvl1pPr>
            <a:lvl2pPr marL="456656" indent="0" algn="ctr">
              <a:buNone/>
              <a:defRPr/>
            </a:lvl2pPr>
            <a:lvl3pPr marL="913321" indent="0" algn="ctr">
              <a:buNone/>
              <a:defRPr/>
            </a:lvl3pPr>
            <a:lvl4pPr marL="1369990" indent="0" algn="ctr">
              <a:buNone/>
              <a:defRPr/>
            </a:lvl4pPr>
            <a:lvl5pPr marL="1826650" indent="0" algn="ctr">
              <a:buNone/>
              <a:defRPr/>
            </a:lvl5pPr>
            <a:lvl6pPr marL="2283309" indent="0" algn="ctr">
              <a:buNone/>
              <a:defRPr/>
            </a:lvl6pPr>
            <a:lvl7pPr marL="2739976" indent="0" algn="ctr">
              <a:buNone/>
              <a:defRPr/>
            </a:lvl7pPr>
            <a:lvl8pPr marL="3196634" indent="0" algn="ctr">
              <a:buNone/>
              <a:defRPr/>
            </a:lvl8pPr>
            <a:lvl9pPr marL="3653299" indent="0" algn="ctr">
              <a:buNone/>
              <a:defRPr/>
            </a:lvl9pPr>
          </a:lstStyle>
          <a:p>
            <a:r>
              <a:rPr lang="zh-TW" altLang="en-US"/>
              <a:t>按一下以編輯母片副標題樣式</a:t>
            </a:r>
          </a:p>
        </p:txBody>
      </p:sp>
    </p:spTree>
    <p:extLst>
      <p:ext uri="{BB962C8B-B14F-4D97-AF65-F5344CB8AC3E}">
        <p14:creationId xmlns:p14="http://schemas.microsoft.com/office/powerpoint/2010/main" val="419122623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a:prstGeom prst="rect">
            <a:avLst/>
          </a:prstGeom>
        </p:spPr>
        <p:txBody>
          <a:bodyPr lIns="91331" tIns="45666" rIns="91331" bIns="45666"/>
          <a:lstStyle/>
          <a:p>
            <a:r>
              <a:rPr lang="zh-TW" altLang="en-US"/>
              <a:t>按一下以編輯母片標題樣式</a:t>
            </a:r>
          </a:p>
        </p:txBody>
      </p:sp>
      <p:sp>
        <p:nvSpPr>
          <p:cNvPr id="3" name="內容版面配置區 2"/>
          <p:cNvSpPr>
            <a:spLocks noGrp="1"/>
          </p:cNvSpPr>
          <p:nvPr>
            <p:ph idx="1"/>
          </p:nvPr>
        </p:nvSpPr>
        <p:spPr>
          <a:xfrm>
            <a:off x="457200" y="1600245"/>
            <a:ext cx="8229600" cy="4525963"/>
          </a:xfrm>
          <a:prstGeom prst="rect">
            <a:avLst/>
          </a:prstGeom>
        </p:spPr>
        <p:txBody>
          <a:bodyPr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266094742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58"/>
            <a:ext cx="7772400" cy="1362075"/>
          </a:xfrm>
          <a:prstGeom prst="rect">
            <a:avLst/>
          </a:prstGeom>
        </p:spPr>
        <p:txBody>
          <a:bodyPr lIns="91331" tIns="45666" rIns="91331" bIns="45666"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722313" y="2906751"/>
            <a:ext cx="7772400" cy="1500187"/>
          </a:xfrm>
          <a:prstGeom prst="rect">
            <a:avLst/>
          </a:prstGeom>
        </p:spPr>
        <p:txBody>
          <a:bodyPr lIns="91331" tIns="45666" rIns="91331" bIns="45666" anchor="b"/>
          <a:lstStyle>
            <a:lvl1pPr marL="0" indent="0">
              <a:buNone/>
              <a:defRPr sz="2000"/>
            </a:lvl1pPr>
            <a:lvl2pPr marL="456656" indent="0">
              <a:buNone/>
              <a:defRPr sz="1800"/>
            </a:lvl2pPr>
            <a:lvl3pPr marL="913321" indent="0">
              <a:buNone/>
              <a:defRPr sz="1600"/>
            </a:lvl3pPr>
            <a:lvl4pPr marL="1369990" indent="0">
              <a:buNone/>
              <a:defRPr sz="1400"/>
            </a:lvl4pPr>
            <a:lvl5pPr marL="1826650" indent="0">
              <a:buNone/>
              <a:defRPr sz="1400"/>
            </a:lvl5pPr>
            <a:lvl6pPr marL="2283309" indent="0">
              <a:buNone/>
              <a:defRPr sz="1400"/>
            </a:lvl6pPr>
            <a:lvl7pPr marL="2739976" indent="0">
              <a:buNone/>
              <a:defRPr sz="1400"/>
            </a:lvl7pPr>
            <a:lvl8pPr marL="3196634" indent="0">
              <a:buNone/>
              <a:defRPr sz="1400"/>
            </a:lvl8pPr>
            <a:lvl9pPr marL="3653299" indent="0">
              <a:buNone/>
              <a:defRPr sz="1400"/>
            </a:lvl9pPr>
          </a:lstStyle>
          <a:p>
            <a:pPr lvl="0"/>
            <a:r>
              <a:rPr lang="zh-TW" altLang="en-US"/>
              <a:t>按一下以編輯母片文字樣式</a:t>
            </a:r>
          </a:p>
        </p:txBody>
      </p:sp>
    </p:spTree>
    <p:extLst>
      <p:ext uri="{BB962C8B-B14F-4D97-AF65-F5344CB8AC3E}">
        <p14:creationId xmlns:p14="http://schemas.microsoft.com/office/powerpoint/2010/main" val="230849616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a:prstGeom prst="rect">
            <a:avLst/>
          </a:prstGeom>
        </p:spPr>
        <p:txBody>
          <a:bodyPr lIns="91331" tIns="45666" rIns="91331" bIns="45666"/>
          <a:lstStyle/>
          <a:p>
            <a:r>
              <a:rPr lang="zh-TW" altLang="en-US"/>
              <a:t>按一下以編輯母片標題樣式</a:t>
            </a:r>
          </a:p>
        </p:txBody>
      </p:sp>
      <p:sp>
        <p:nvSpPr>
          <p:cNvPr id="3" name="內容版面配置區 2"/>
          <p:cNvSpPr>
            <a:spLocks noGrp="1"/>
          </p:cNvSpPr>
          <p:nvPr>
            <p:ph sz="half" idx="1"/>
          </p:nvPr>
        </p:nvSpPr>
        <p:spPr>
          <a:xfrm>
            <a:off x="457200" y="1600245"/>
            <a:ext cx="4038600" cy="4525963"/>
          </a:xfrm>
          <a:prstGeom prst="rect">
            <a:avLst/>
          </a:prstGeom>
        </p:spPr>
        <p:txBody>
          <a:bodyPr lIns="91331" tIns="45666" rIns="91331" bIns="45666"/>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4648200" y="1600245"/>
            <a:ext cx="4038600" cy="4525963"/>
          </a:xfrm>
          <a:prstGeom prst="rect">
            <a:avLst/>
          </a:prstGeom>
        </p:spPr>
        <p:txBody>
          <a:bodyPr lIns="91331" tIns="45666" rIns="91331" bIns="45666"/>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172596996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a:prstGeom prst="rect">
            <a:avLst/>
          </a:prstGeom>
        </p:spPr>
        <p:txBody>
          <a:bodyPr lIns="91331" tIns="45666" rIns="91331" bIns="45666"/>
          <a:lstStyle>
            <a:lvl1pPr>
              <a:defRPr/>
            </a:lvl1pPr>
          </a:lstStyle>
          <a:p>
            <a:r>
              <a:rPr lang="zh-TW" altLang="en-US"/>
              <a:t>按一下以編輯母片標題樣式</a:t>
            </a:r>
          </a:p>
        </p:txBody>
      </p:sp>
      <p:sp>
        <p:nvSpPr>
          <p:cNvPr id="3" name="文字版面配置區 2"/>
          <p:cNvSpPr>
            <a:spLocks noGrp="1"/>
          </p:cNvSpPr>
          <p:nvPr>
            <p:ph type="body" idx="1"/>
          </p:nvPr>
        </p:nvSpPr>
        <p:spPr>
          <a:xfrm>
            <a:off x="457200" y="1535118"/>
            <a:ext cx="4040188" cy="639762"/>
          </a:xfrm>
          <a:prstGeom prst="rect">
            <a:avLst/>
          </a:prstGeom>
        </p:spPr>
        <p:txBody>
          <a:bodyPr lIns="91331" tIns="45666" rIns="91331" bIns="45666" anchor="b"/>
          <a:lstStyle>
            <a:lvl1pPr marL="0" indent="0">
              <a:buNone/>
              <a:defRPr sz="2400" b="1"/>
            </a:lvl1pPr>
            <a:lvl2pPr marL="456656" indent="0">
              <a:buNone/>
              <a:defRPr sz="2000" b="1"/>
            </a:lvl2pPr>
            <a:lvl3pPr marL="913321" indent="0">
              <a:buNone/>
              <a:defRPr sz="1800" b="1"/>
            </a:lvl3pPr>
            <a:lvl4pPr marL="1369990" indent="0">
              <a:buNone/>
              <a:defRPr sz="1600" b="1"/>
            </a:lvl4pPr>
            <a:lvl5pPr marL="1826650" indent="0">
              <a:buNone/>
              <a:defRPr sz="1600" b="1"/>
            </a:lvl5pPr>
            <a:lvl6pPr marL="2283309" indent="0">
              <a:buNone/>
              <a:defRPr sz="1600" b="1"/>
            </a:lvl6pPr>
            <a:lvl7pPr marL="2739976" indent="0">
              <a:buNone/>
              <a:defRPr sz="1600" b="1"/>
            </a:lvl7pPr>
            <a:lvl8pPr marL="3196634" indent="0">
              <a:buNone/>
              <a:defRPr sz="1600" b="1"/>
            </a:lvl8pPr>
            <a:lvl9pPr marL="3653299"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457200" y="2174875"/>
            <a:ext cx="4040188" cy="3951288"/>
          </a:xfrm>
          <a:prstGeom prst="rect">
            <a:avLst/>
          </a:prstGeom>
        </p:spPr>
        <p:txBody>
          <a:bodyPr lIns="91331" tIns="45666" rIns="91331" bIns="45666"/>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4645053" y="1535118"/>
            <a:ext cx="4041775" cy="639762"/>
          </a:xfrm>
          <a:prstGeom prst="rect">
            <a:avLst/>
          </a:prstGeom>
        </p:spPr>
        <p:txBody>
          <a:bodyPr lIns="91331" tIns="45666" rIns="91331" bIns="45666" anchor="b"/>
          <a:lstStyle>
            <a:lvl1pPr marL="0" indent="0">
              <a:buNone/>
              <a:defRPr sz="2400" b="1"/>
            </a:lvl1pPr>
            <a:lvl2pPr marL="456656" indent="0">
              <a:buNone/>
              <a:defRPr sz="2000" b="1"/>
            </a:lvl2pPr>
            <a:lvl3pPr marL="913321" indent="0">
              <a:buNone/>
              <a:defRPr sz="1800" b="1"/>
            </a:lvl3pPr>
            <a:lvl4pPr marL="1369990" indent="0">
              <a:buNone/>
              <a:defRPr sz="1600" b="1"/>
            </a:lvl4pPr>
            <a:lvl5pPr marL="1826650" indent="0">
              <a:buNone/>
              <a:defRPr sz="1600" b="1"/>
            </a:lvl5pPr>
            <a:lvl6pPr marL="2283309" indent="0">
              <a:buNone/>
              <a:defRPr sz="1600" b="1"/>
            </a:lvl6pPr>
            <a:lvl7pPr marL="2739976" indent="0">
              <a:buNone/>
              <a:defRPr sz="1600" b="1"/>
            </a:lvl7pPr>
            <a:lvl8pPr marL="3196634" indent="0">
              <a:buNone/>
              <a:defRPr sz="1600" b="1"/>
            </a:lvl8pPr>
            <a:lvl9pPr marL="3653299"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4645053" y="2174875"/>
            <a:ext cx="4041775" cy="3951288"/>
          </a:xfrm>
          <a:prstGeom prst="rect">
            <a:avLst/>
          </a:prstGeom>
        </p:spPr>
        <p:txBody>
          <a:bodyPr lIns="91331" tIns="45666" rIns="91331" bIns="45666"/>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412103503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a:prstGeom prst="rect">
            <a:avLst/>
          </a:prstGeom>
        </p:spPr>
        <p:txBody>
          <a:bodyPr lIns="91331" tIns="45666" rIns="91331" bIns="45666"/>
          <a:lstStyle/>
          <a:p>
            <a:r>
              <a:rPr lang="zh-TW" altLang="en-US"/>
              <a:t>按一下以編輯母片標題樣式</a:t>
            </a:r>
          </a:p>
        </p:txBody>
      </p:sp>
    </p:spTree>
    <p:extLst>
      <p:ext uri="{BB962C8B-B14F-4D97-AF65-F5344CB8AC3E}">
        <p14:creationId xmlns:p14="http://schemas.microsoft.com/office/powerpoint/2010/main" val="305715586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797610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32" y="273050"/>
            <a:ext cx="3008313" cy="1162050"/>
          </a:xfrm>
          <a:prstGeom prst="rect">
            <a:avLst/>
          </a:prstGeom>
        </p:spPr>
        <p:txBody>
          <a:bodyPr lIns="91331" tIns="45666" rIns="91331" bIns="45666"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3575050" y="273108"/>
            <a:ext cx="5111750" cy="5853113"/>
          </a:xfrm>
          <a:prstGeom prst="rect">
            <a:avLst/>
          </a:prstGeom>
        </p:spPr>
        <p:txBody>
          <a:bodyPr lIns="91331" tIns="45666" rIns="91331" bIns="45666"/>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457232" y="1435123"/>
            <a:ext cx="3008313" cy="4691063"/>
          </a:xfrm>
          <a:prstGeom prst="rect">
            <a:avLst/>
          </a:prstGeom>
        </p:spPr>
        <p:txBody>
          <a:bodyPr lIns="91331" tIns="45666" rIns="91331" bIns="45666"/>
          <a:lstStyle>
            <a:lvl1pPr marL="0" indent="0">
              <a:buNone/>
              <a:defRPr sz="1400"/>
            </a:lvl1pPr>
            <a:lvl2pPr marL="456656" indent="0">
              <a:buNone/>
              <a:defRPr sz="1200"/>
            </a:lvl2pPr>
            <a:lvl3pPr marL="913321" indent="0">
              <a:buNone/>
              <a:defRPr sz="1000"/>
            </a:lvl3pPr>
            <a:lvl4pPr marL="1369990" indent="0">
              <a:buNone/>
              <a:defRPr sz="900"/>
            </a:lvl4pPr>
            <a:lvl5pPr marL="1826650" indent="0">
              <a:buNone/>
              <a:defRPr sz="900"/>
            </a:lvl5pPr>
            <a:lvl6pPr marL="2283309" indent="0">
              <a:buNone/>
              <a:defRPr sz="900"/>
            </a:lvl6pPr>
            <a:lvl7pPr marL="2739976" indent="0">
              <a:buNone/>
              <a:defRPr sz="900"/>
            </a:lvl7pPr>
            <a:lvl8pPr marL="3196634" indent="0">
              <a:buNone/>
              <a:defRPr sz="900"/>
            </a:lvl8pPr>
            <a:lvl9pPr marL="3653299" indent="0">
              <a:buNone/>
              <a:defRPr sz="900"/>
            </a:lvl9pPr>
          </a:lstStyle>
          <a:p>
            <a:pPr lvl="0"/>
            <a:r>
              <a:rPr lang="zh-TW" altLang="en-US"/>
              <a:t>按一下以編輯母片文字樣式</a:t>
            </a:r>
          </a:p>
        </p:txBody>
      </p:sp>
    </p:spTree>
    <p:extLst>
      <p:ext uri="{BB962C8B-B14F-4D97-AF65-F5344CB8AC3E}">
        <p14:creationId xmlns:p14="http://schemas.microsoft.com/office/powerpoint/2010/main" val="376336289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a:prstGeom prst="rect">
            <a:avLst/>
          </a:prstGeom>
        </p:spPr>
        <p:txBody>
          <a:bodyPr lIns="91331" tIns="45666" rIns="91331" bIns="45666"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1792288" y="612783"/>
            <a:ext cx="5486400" cy="4114800"/>
          </a:xfrm>
          <a:prstGeom prst="rect">
            <a:avLst/>
          </a:prstGeom>
        </p:spPr>
        <p:txBody>
          <a:bodyPr lIns="91331" tIns="45666" rIns="91331" bIns="45666"/>
          <a:lstStyle>
            <a:lvl1pPr marL="0" indent="0">
              <a:buNone/>
              <a:defRPr sz="3200"/>
            </a:lvl1pPr>
            <a:lvl2pPr marL="456656" indent="0">
              <a:buNone/>
              <a:defRPr sz="2800"/>
            </a:lvl2pPr>
            <a:lvl3pPr marL="913321" indent="0">
              <a:buNone/>
              <a:defRPr sz="2400"/>
            </a:lvl3pPr>
            <a:lvl4pPr marL="1369990" indent="0">
              <a:buNone/>
              <a:defRPr sz="2000"/>
            </a:lvl4pPr>
            <a:lvl5pPr marL="1826650" indent="0">
              <a:buNone/>
              <a:defRPr sz="2000"/>
            </a:lvl5pPr>
            <a:lvl6pPr marL="2283309" indent="0">
              <a:buNone/>
              <a:defRPr sz="2000"/>
            </a:lvl6pPr>
            <a:lvl7pPr marL="2739976" indent="0">
              <a:buNone/>
              <a:defRPr sz="2000"/>
            </a:lvl7pPr>
            <a:lvl8pPr marL="3196634" indent="0">
              <a:buNone/>
              <a:defRPr sz="2000"/>
            </a:lvl8pPr>
            <a:lvl9pPr marL="3653299" indent="0">
              <a:buNone/>
              <a:defRPr sz="2000"/>
            </a:lvl9pPr>
          </a:lstStyle>
          <a:p>
            <a:pPr lvl="0"/>
            <a:endParaRPr lang="zh-TW" altLang="en-US" noProof="0"/>
          </a:p>
        </p:txBody>
      </p:sp>
      <p:sp>
        <p:nvSpPr>
          <p:cNvPr id="4" name="文字版面配置區 3"/>
          <p:cNvSpPr>
            <a:spLocks noGrp="1"/>
          </p:cNvSpPr>
          <p:nvPr>
            <p:ph type="body" sz="half" idx="2"/>
          </p:nvPr>
        </p:nvSpPr>
        <p:spPr>
          <a:xfrm>
            <a:off x="1792288" y="5367338"/>
            <a:ext cx="5486400" cy="804862"/>
          </a:xfrm>
          <a:prstGeom prst="rect">
            <a:avLst/>
          </a:prstGeom>
        </p:spPr>
        <p:txBody>
          <a:bodyPr lIns="91331" tIns="45666" rIns="91331" bIns="45666"/>
          <a:lstStyle>
            <a:lvl1pPr marL="0" indent="0">
              <a:buNone/>
              <a:defRPr sz="1400"/>
            </a:lvl1pPr>
            <a:lvl2pPr marL="456656" indent="0">
              <a:buNone/>
              <a:defRPr sz="1200"/>
            </a:lvl2pPr>
            <a:lvl3pPr marL="913321" indent="0">
              <a:buNone/>
              <a:defRPr sz="1000"/>
            </a:lvl3pPr>
            <a:lvl4pPr marL="1369990" indent="0">
              <a:buNone/>
              <a:defRPr sz="900"/>
            </a:lvl4pPr>
            <a:lvl5pPr marL="1826650" indent="0">
              <a:buNone/>
              <a:defRPr sz="900"/>
            </a:lvl5pPr>
            <a:lvl6pPr marL="2283309" indent="0">
              <a:buNone/>
              <a:defRPr sz="900"/>
            </a:lvl6pPr>
            <a:lvl7pPr marL="2739976" indent="0">
              <a:buNone/>
              <a:defRPr sz="900"/>
            </a:lvl7pPr>
            <a:lvl8pPr marL="3196634" indent="0">
              <a:buNone/>
              <a:defRPr sz="900"/>
            </a:lvl8pPr>
            <a:lvl9pPr marL="3653299" indent="0">
              <a:buNone/>
              <a:defRPr sz="900"/>
            </a:lvl9pPr>
          </a:lstStyle>
          <a:p>
            <a:pPr lvl="0"/>
            <a:r>
              <a:rPr lang="zh-TW" altLang="en-US"/>
              <a:t>按一下以編輯母片文字樣式</a:t>
            </a:r>
          </a:p>
        </p:txBody>
      </p:sp>
    </p:spTree>
    <p:extLst>
      <p:ext uri="{BB962C8B-B14F-4D97-AF65-F5344CB8AC3E}">
        <p14:creationId xmlns:p14="http://schemas.microsoft.com/office/powerpoint/2010/main" val="40026238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a:prstGeom prst="rect">
            <a:avLst/>
          </a:prstGeom>
        </p:spPr>
        <p:txBody>
          <a:bodyPr lIns="91331" tIns="45666" rIns="91331" bIns="45666"/>
          <a:lstStyle/>
          <a:p>
            <a:r>
              <a:rPr lang="zh-TW" altLang="en-US"/>
              <a:t>按一下以編輯母片標題樣式</a:t>
            </a:r>
          </a:p>
        </p:txBody>
      </p:sp>
      <p:sp>
        <p:nvSpPr>
          <p:cNvPr id="3" name="直排文字版面配置區 2"/>
          <p:cNvSpPr>
            <a:spLocks noGrp="1"/>
          </p:cNvSpPr>
          <p:nvPr>
            <p:ph type="body" orient="vert" idx="1"/>
          </p:nvPr>
        </p:nvSpPr>
        <p:spPr>
          <a:xfrm>
            <a:off x="457200" y="1600245"/>
            <a:ext cx="8229600" cy="4525963"/>
          </a:xfrm>
          <a:prstGeom prst="rect">
            <a:avLst/>
          </a:prstGeom>
        </p:spPr>
        <p:txBody>
          <a:bodyPr vert="eaVert"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33204590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96"/>
            <a:ext cx="2057400" cy="5851525"/>
          </a:xfrm>
          <a:prstGeom prst="rect">
            <a:avLst/>
          </a:prstGeom>
        </p:spPr>
        <p:txBody>
          <a:bodyPr vert="eaVert" lIns="91331" tIns="45666" rIns="91331" bIns="45666"/>
          <a:lstStyle/>
          <a:p>
            <a:r>
              <a:rPr lang="zh-TW" altLang="en-US"/>
              <a:t>按一下以編輯母片標題樣式</a:t>
            </a:r>
          </a:p>
        </p:txBody>
      </p:sp>
      <p:sp>
        <p:nvSpPr>
          <p:cNvPr id="3" name="直排文字版面配置區 2"/>
          <p:cNvSpPr>
            <a:spLocks noGrp="1"/>
          </p:cNvSpPr>
          <p:nvPr>
            <p:ph type="body" orient="vert" idx="1"/>
          </p:nvPr>
        </p:nvSpPr>
        <p:spPr>
          <a:xfrm>
            <a:off x="457200" y="274696"/>
            <a:ext cx="6019800" cy="5851525"/>
          </a:xfrm>
          <a:prstGeom prst="rect">
            <a:avLst/>
          </a:prstGeom>
        </p:spPr>
        <p:txBody>
          <a:bodyPr vert="eaVert"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104840954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52"/>
            <a:ext cx="77724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371600" y="3886201"/>
            <a:ext cx="64008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smtClean="0"/>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A42328AF-0F20-4E50-BEE2-D1777062EAD4}"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70128977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0238519-D2AD-4B20-A904-7C4CE96A7960}"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64382736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27"/>
            <a:ext cx="7772400" cy="1362075"/>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722313" y="2906724"/>
            <a:ext cx="77724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9519144F-B5A7-4D9B-ABE3-55B77A499815}"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04365786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457200" y="1600208"/>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4648200" y="1600208"/>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BB20E8D0-26BC-4355-B1C2-71D44AE15D40}"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25266271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457200" y="1535113"/>
            <a:ext cx="4040188"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4645043" y="1535113"/>
            <a:ext cx="4041775"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4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8"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9"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2A61D9C-E860-495C-AF49-D07BD82F6B88}"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22243337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822DFA2F-4419-4AC6-AA40-2C184383BEEB}"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66580125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3"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F2011F9D-33CD-4356-9135-7BF35EC8034B}"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11641004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8" y="273051"/>
            <a:ext cx="3008313" cy="1162051"/>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3575053" y="273079"/>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457208" y="1435106"/>
            <a:ext cx="3008313"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633D1F17-651C-4A0F-B6B0-8AFA1A57A9B5}"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01458943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2"/>
            <a:ext cx="5486400" cy="566739"/>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1792288" y="612777"/>
            <a:ext cx="54864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smtClean="0"/>
          </a:p>
        </p:txBody>
      </p:sp>
      <p:sp>
        <p:nvSpPr>
          <p:cNvPr id="4" name="文字版面配置區 3"/>
          <p:cNvSpPr>
            <a:spLocks noGrp="1"/>
          </p:cNvSpPr>
          <p:nvPr>
            <p:ph type="body" sz="half" idx="2"/>
          </p:nvPr>
        </p:nvSpPr>
        <p:spPr>
          <a:xfrm>
            <a:off x="1792288" y="5367340"/>
            <a:ext cx="54864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00DAAE66-1612-42A4-932F-81A31803CB42}"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08940935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24B79410-07E7-4581-AF0A-30564A49BA0F}"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93590501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1" y="274666"/>
            <a:ext cx="20574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457200" y="274666"/>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C78B4C11-47D9-4086-88D4-DE76A19D4266}"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41310930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2635586"/>
      </p:ext>
    </p:extLst>
  </p:cSld>
  <p:clrMapOvr>
    <a:overrideClrMapping bg1="lt1" tx1="dk1" bg2="lt2" tx2="dk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800" y="961200"/>
            <a:ext cx="920420" cy="3980359"/>
          </a:xfrm>
          <a:prstGeom prst="rect">
            <a:avLst/>
          </a:prstGeom>
        </p:spPr>
      </p:pic>
      <p:sp>
        <p:nvSpPr>
          <p:cNvPr id="10" name="文字版面配置區 9"/>
          <p:cNvSpPr>
            <a:spLocks noGrp="1"/>
          </p:cNvSpPr>
          <p:nvPr>
            <p:ph type="body" sz="quarter" idx="10" hasCustomPrompt="1"/>
          </p:nvPr>
        </p:nvSpPr>
        <p:spPr>
          <a:xfrm>
            <a:off x="0" y="640800"/>
            <a:ext cx="9144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第一段</a:t>
            </a:r>
          </a:p>
        </p:txBody>
      </p:sp>
      <p:sp>
        <p:nvSpPr>
          <p:cNvPr id="11" name="文字版面配置區 9"/>
          <p:cNvSpPr>
            <a:spLocks noGrp="1"/>
          </p:cNvSpPr>
          <p:nvPr>
            <p:ph type="body" sz="quarter" idx="11" hasCustomPrompt="1"/>
          </p:nvPr>
        </p:nvSpPr>
        <p:spPr>
          <a:xfrm>
            <a:off x="0" y="11916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0"/>
            <a:ext cx="9144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第一段</a:t>
            </a:r>
          </a:p>
        </p:txBody>
      </p:sp>
      <p:sp>
        <p:nvSpPr>
          <p:cNvPr id="13" name="文字版面配置區 9"/>
          <p:cNvSpPr>
            <a:spLocks noGrp="1"/>
          </p:cNvSpPr>
          <p:nvPr>
            <p:ph type="body" sz="quarter" idx="13" hasCustomPrompt="1"/>
          </p:nvPr>
        </p:nvSpPr>
        <p:spPr>
          <a:xfrm>
            <a:off x="0" y="23508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43200" y="1800000"/>
            <a:ext cx="1979960" cy="324000"/>
          </a:xfrm>
          <a:prstGeom prst="rect">
            <a:avLst/>
          </a:prstGeom>
        </p:spPr>
        <p:txBody>
          <a:bodyPr/>
          <a:lstStyle>
            <a:lvl1pPr marL="0" indent="0" algn="l" defTabSz="914400"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dirty="0" smtClean="0"/>
              <a:t>按母片文字編號</a:t>
            </a:r>
          </a:p>
        </p:txBody>
      </p:sp>
      <p:sp>
        <p:nvSpPr>
          <p:cNvPr id="17" name="直排文字版面配置區 4"/>
          <p:cNvSpPr>
            <a:spLocks noGrp="1"/>
          </p:cNvSpPr>
          <p:nvPr>
            <p:ph type="body" orient="vert" sz="quarter" idx="15" hasCustomPrompt="1"/>
          </p:nvPr>
        </p:nvSpPr>
        <p:spPr>
          <a:xfrm>
            <a:off x="251576" y="2174400"/>
            <a:ext cx="504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按編輯母片標題樣式</a:t>
            </a:r>
          </a:p>
        </p:txBody>
      </p:sp>
    </p:spTree>
    <p:extLst>
      <p:ext uri="{BB962C8B-B14F-4D97-AF65-F5344CB8AC3E}">
        <p14:creationId xmlns:p14="http://schemas.microsoft.com/office/powerpoint/2010/main" val="1052753669"/>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0"/>
            <a:ext cx="9144000" cy="504825"/>
          </a:xfrm>
          <a:prstGeom prst="rect">
            <a:avLst/>
          </a:prstGeom>
        </p:spPr>
        <p:txBody>
          <a:bodyPr lIns="0" tIns="46800" rIns="0" anchor="ctr" anchorCtr="0"/>
          <a:lstStyle>
            <a:lvl1pPr>
              <a:defRPr kumimoji="0" lang="zh-TW" altLang="en-US" sz="44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第一段</a:t>
            </a:r>
          </a:p>
        </p:txBody>
      </p:sp>
      <p:sp>
        <p:nvSpPr>
          <p:cNvPr id="11" name="文字版面配置區 9"/>
          <p:cNvSpPr>
            <a:spLocks noGrp="1"/>
          </p:cNvSpPr>
          <p:nvPr>
            <p:ph type="body" sz="quarter" idx="11" hasCustomPrompt="1"/>
          </p:nvPr>
        </p:nvSpPr>
        <p:spPr>
          <a:xfrm>
            <a:off x="0" y="11916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0"/>
            <a:ext cx="9144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3" name="文字版面配置區 9"/>
          <p:cNvSpPr>
            <a:spLocks noGrp="1"/>
          </p:cNvSpPr>
          <p:nvPr>
            <p:ph type="body" sz="quarter" idx="13" hasCustomPrompt="1"/>
          </p:nvPr>
        </p:nvSpPr>
        <p:spPr>
          <a:xfrm>
            <a:off x="0" y="23508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76872" y="260648"/>
            <a:ext cx="920420" cy="3980359"/>
          </a:xfrm>
          <a:prstGeom prst="rect">
            <a:avLst/>
          </a:prstGeom>
        </p:spPr>
      </p:pic>
      <p:sp>
        <p:nvSpPr>
          <p:cNvPr id="15" name="文字版面配置區 19"/>
          <p:cNvSpPr>
            <a:spLocks noGrp="1"/>
          </p:cNvSpPr>
          <p:nvPr>
            <p:ph type="body" sz="quarter" idx="20" hasCustomPrompt="1"/>
          </p:nvPr>
        </p:nvSpPr>
        <p:spPr>
          <a:xfrm>
            <a:off x="-2549848" y="1144272"/>
            <a:ext cx="2087984"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339900160"/>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800" y="961200"/>
            <a:ext cx="920420" cy="3980359"/>
          </a:xfrm>
          <a:prstGeom prst="rect">
            <a:avLst/>
          </a:prstGeom>
        </p:spPr>
      </p:pic>
      <p:sp>
        <p:nvSpPr>
          <p:cNvPr id="10" name="文字版面配置區 9"/>
          <p:cNvSpPr>
            <a:spLocks noGrp="1"/>
          </p:cNvSpPr>
          <p:nvPr>
            <p:ph type="body" sz="quarter" idx="10" hasCustomPrompt="1"/>
          </p:nvPr>
        </p:nvSpPr>
        <p:spPr>
          <a:xfrm>
            <a:off x="0" y="640800"/>
            <a:ext cx="9144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ctr" defTabSz="914400" rtl="0" eaLnBrk="1" fontAlgn="ctr" latinLnBrk="0" hangingPunct="1">
              <a:lnSpc>
                <a:spcPct val="80000"/>
              </a:lnSpc>
              <a:spcBef>
                <a:spcPts val="0"/>
              </a:spcBef>
              <a:buFontTx/>
              <a:buNone/>
            </a:pPr>
            <a:r>
              <a:rPr lang="zh-TW" altLang="en-US" dirty="0" smtClean="0"/>
              <a:t>副歌</a:t>
            </a:r>
          </a:p>
        </p:txBody>
      </p:sp>
      <p:sp>
        <p:nvSpPr>
          <p:cNvPr id="11" name="文字版面配置區 9"/>
          <p:cNvSpPr>
            <a:spLocks noGrp="1"/>
          </p:cNvSpPr>
          <p:nvPr>
            <p:ph type="body" sz="quarter" idx="11" hasCustomPrompt="1"/>
          </p:nvPr>
        </p:nvSpPr>
        <p:spPr>
          <a:xfrm>
            <a:off x="0" y="11916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0"/>
            <a:ext cx="9144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ctr" defTabSz="914400" rtl="0" eaLnBrk="1" fontAlgn="ctr" latinLnBrk="0" hangingPunct="1">
              <a:lnSpc>
                <a:spcPct val="80000"/>
              </a:lnSpc>
              <a:spcBef>
                <a:spcPts val="0"/>
              </a:spcBef>
              <a:buFontTx/>
              <a:buNone/>
            </a:pPr>
            <a:r>
              <a:rPr lang="zh-TW" altLang="en-US" dirty="0" smtClean="0"/>
              <a:t>副歌</a:t>
            </a:r>
          </a:p>
        </p:txBody>
      </p:sp>
      <p:sp>
        <p:nvSpPr>
          <p:cNvPr id="13" name="文字版面配置區 9"/>
          <p:cNvSpPr>
            <a:spLocks noGrp="1"/>
          </p:cNvSpPr>
          <p:nvPr>
            <p:ph type="body" sz="quarter" idx="13" hasCustomPrompt="1"/>
          </p:nvPr>
        </p:nvSpPr>
        <p:spPr>
          <a:xfrm>
            <a:off x="0" y="23508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43200" y="1800000"/>
            <a:ext cx="1979960" cy="324000"/>
          </a:xfrm>
          <a:prstGeom prst="rect">
            <a:avLst/>
          </a:prstGeom>
        </p:spPr>
        <p:txBody>
          <a:bodyPr/>
          <a:lstStyle>
            <a:lvl1pPr marL="0" indent="0" algn="l" defTabSz="914400"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dirty="0" smtClean="0"/>
              <a:t>按母片文字編號</a:t>
            </a:r>
          </a:p>
        </p:txBody>
      </p:sp>
      <p:sp>
        <p:nvSpPr>
          <p:cNvPr id="17" name="直排文字版面配置區 4"/>
          <p:cNvSpPr>
            <a:spLocks noGrp="1"/>
          </p:cNvSpPr>
          <p:nvPr>
            <p:ph type="body" orient="vert" sz="quarter" idx="15" hasCustomPrompt="1"/>
          </p:nvPr>
        </p:nvSpPr>
        <p:spPr>
          <a:xfrm>
            <a:off x="251576" y="2174400"/>
            <a:ext cx="504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按編輯母片標題樣式</a:t>
            </a:r>
          </a:p>
        </p:txBody>
      </p:sp>
    </p:spTree>
    <p:extLst>
      <p:ext uri="{BB962C8B-B14F-4D97-AF65-F5344CB8AC3E}">
        <p14:creationId xmlns:p14="http://schemas.microsoft.com/office/powerpoint/2010/main" val="4044717520"/>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0"/>
            <a:ext cx="9144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dirty="0" smtClean="0"/>
              <a:t>副歌</a:t>
            </a:r>
          </a:p>
        </p:txBody>
      </p:sp>
      <p:sp>
        <p:nvSpPr>
          <p:cNvPr id="11" name="文字版面配置區 9"/>
          <p:cNvSpPr>
            <a:spLocks noGrp="1"/>
          </p:cNvSpPr>
          <p:nvPr>
            <p:ph type="body" sz="quarter" idx="11" hasCustomPrompt="1"/>
          </p:nvPr>
        </p:nvSpPr>
        <p:spPr>
          <a:xfrm>
            <a:off x="0" y="11916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0"/>
            <a:ext cx="9144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dirty="0" smtClean="0"/>
              <a:t>副歌</a:t>
            </a:r>
          </a:p>
        </p:txBody>
      </p:sp>
      <p:sp>
        <p:nvSpPr>
          <p:cNvPr id="13" name="文字版面配置區 9"/>
          <p:cNvSpPr>
            <a:spLocks noGrp="1"/>
          </p:cNvSpPr>
          <p:nvPr>
            <p:ph type="body" sz="quarter" idx="13" hasCustomPrompt="1"/>
          </p:nvPr>
        </p:nvSpPr>
        <p:spPr>
          <a:xfrm>
            <a:off x="0" y="23508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76872" y="260648"/>
            <a:ext cx="920420" cy="3980359"/>
          </a:xfrm>
          <a:prstGeom prst="rect">
            <a:avLst/>
          </a:prstGeom>
        </p:spPr>
      </p:pic>
      <p:sp>
        <p:nvSpPr>
          <p:cNvPr id="15" name="文字版面配置區 19"/>
          <p:cNvSpPr>
            <a:spLocks noGrp="1"/>
          </p:cNvSpPr>
          <p:nvPr>
            <p:ph type="body" sz="quarter" idx="20" hasCustomPrompt="1"/>
          </p:nvPr>
        </p:nvSpPr>
        <p:spPr>
          <a:xfrm>
            <a:off x="-2549848" y="1144272"/>
            <a:ext cx="2087984"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745604445"/>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0"/>
            <a:ext cx="9144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尾句</a:t>
            </a:r>
          </a:p>
        </p:txBody>
      </p:sp>
      <p:sp>
        <p:nvSpPr>
          <p:cNvPr id="11" name="文字版面配置區 9"/>
          <p:cNvSpPr>
            <a:spLocks noGrp="1"/>
          </p:cNvSpPr>
          <p:nvPr>
            <p:ph type="body" sz="quarter" idx="11" hasCustomPrompt="1"/>
          </p:nvPr>
        </p:nvSpPr>
        <p:spPr>
          <a:xfrm>
            <a:off x="0" y="11916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0"/>
            <a:ext cx="9144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尾句</a:t>
            </a:r>
          </a:p>
        </p:txBody>
      </p:sp>
      <p:sp>
        <p:nvSpPr>
          <p:cNvPr id="13" name="文字版面配置區 9"/>
          <p:cNvSpPr>
            <a:spLocks noGrp="1"/>
          </p:cNvSpPr>
          <p:nvPr>
            <p:ph type="body" sz="quarter" idx="13" hasCustomPrompt="1"/>
          </p:nvPr>
        </p:nvSpPr>
        <p:spPr>
          <a:xfrm>
            <a:off x="0" y="23508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76872" y="260648"/>
            <a:ext cx="920420" cy="3980359"/>
          </a:xfrm>
          <a:prstGeom prst="rect">
            <a:avLst/>
          </a:prstGeom>
        </p:spPr>
      </p:pic>
      <p:sp>
        <p:nvSpPr>
          <p:cNvPr id="15" name="文字版面配置區 19"/>
          <p:cNvSpPr>
            <a:spLocks noGrp="1"/>
          </p:cNvSpPr>
          <p:nvPr>
            <p:ph type="body" sz="quarter" idx="20" hasCustomPrompt="1"/>
          </p:nvPr>
        </p:nvSpPr>
        <p:spPr>
          <a:xfrm>
            <a:off x="-2549848" y="1144272"/>
            <a:ext cx="2087984"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383545422"/>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0"/>
            <a:ext cx="9144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dirty="0" smtClean="0"/>
              <a:t>第二段</a:t>
            </a:r>
          </a:p>
        </p:txBody>
      </p:sp>
      <p:sp>
        <p:nvSpPr>
          <p:cNvPr id="11" name="文字版面配置區 9"/>
          <p:cNvSpPr>
            <a:spLocks noGrp="1"/>
          </p:cNvSpPr>
          <p:nvPr>
            <p:ph type="body" sz="quarter" idx="11" hasCustomPrompt="1"/>
          </p:nvPr>
        </p:nvSpPr>
        <p:spPr>
          <a:xfrm>
            <a:off x="0" y="11916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0"/>
            <a:ext cx="9144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dirty="0" smtClean="0"/>
              <a:t>第二段</a:t>
            </a:r>
          </a:p>
        </p:txBody>
      </p:sp>
      <p:sp>
        <p:nvSpPr>
          <p:cNvPr id="13" name="文字版面配置區 9"/>
          <p:cNvSpPr>
            <a:spLocks noGrp="1"/>
          </p:cNvSpPr>
          <p:nvPr>
            <p:ph type="body" sz="quarter" idx="13" hasCustomPrompt="1"/>
          </p:nvPr>
        </p:nvSpPr>
        <p:spPr>
          <a:xfrm>
            <a:off x="0" y="23508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76872" y="260648"/>
            <a:ext cx="920420" cy="3980359"/>
          </a:xfrm>
          <a:prstGeom prst="rect">
            <a:avLst/>
          </a:prstGeom>
        </p:spPr>
      </p:pic>
      <p:sp>
        <p:nvSpPr>
          <p:cNvPr id="15" name="文字版面配置區 19"/>
          <p:cNvSpPr>
            <a:spLocks noGrp="1"/>
          </p:cNvSpPr>
          <p:nvPr>
            <p:ph type="body" sz="quarter" idx="20" hasCustomPrompt="1"/>
          </p:nvPr>
        </p:nvSpPr>
        <p:spPr>
          <a:xfrm>
            <a:off x="-2549848" y="1144272"/>
            <a:ext cx="2087984"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220312126"/>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0"/>
            <a:ext cx="9144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第三段或橋段</a:t>
            </a:r>
          </a:p>
        </p:txBody>
      </p:sp>
      <p:sp>
        <p:nvSpPr>
          <p:cNvPr id="11" name="文字版面配置區 9"/>
          <p:cNvSpPr>
            <a:spLocks noGrp="1"/>
          </p:cNvSpPr>
          <p:nvPr>
            <p:ph type="body" sz="quarter" idx="11" hasCustomPrompt="1"/>
          </p:nvPr>
        </p:nvSpPr>
        <p:spPr>
          <a:xfrm>
            <a:off x="0" y="11916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0"/>
            <a:ext cx="9144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第三段或橋段</a:t>
            </a:r>
          </a:p>
        </p:txBody>
      </p:sp>
      <p:sp>
        <p:nvSpPr>
          <p:cNvPr id="13" name="文字版面配置區 9"/>
          <p:cNvSpPr>
            <a:spLocks noGrp="1"/>
          </p:cNvSpPr>
          <p:nvPr>
            <p:ph type="body" sz="quarter" idx="13" hasCustomPrompt="1"/>
          </p:nvPr>
        </p:nvSpPr>
        <p:spPr>
          <a:xfrm>
            <a:off x="0" y="23508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76872" y="260648"/>
            <a:ext cx="920420" cy="3980359"/>
          </a:xfrm>
          <a:prstGeom prst="rect">
            <a:avLst/>
          </a:prstGeom>
        </p:spPr>
      </p:pic>
      <p:sp>
        <p:nvSpPr>
          <p:cNvPr id="15" name="文字版面配置區 19"/>
          <p:cNvSpPr>
            <a:spLocks noGrp="1"/>
          </p:cNvSpPr>
          <p:nvPr>
            <p:ph type="body" sz="quarter" idx="20" hasCustomPrompt="1"/>
          </p:nvPr>
        </p:nvSpPr>
        <p:spPr>
          <a:xfrm>
            <a:off x="-2549848" y="1144272"/>
            <a:ext cx="2087984"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2267872086"/>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0"/>
            <a:ext cx="9144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第四段</a:t>
            </a:r>
          </a:p>
        </p:txBody>
      </p:sp>
      <p:sp>
        <p:nvSpPr>
          <p:cNvPr id="11" name="文字版面配置區 9"/>
          <p:cNvSpPr>
            <a:spLocks noGrp="1"/>
          </p:cNvSpPr>
          <p:nvPr>
            <p:ph type="body" sz="quarter" idx="11" hasCustomPrompt="1"/>
          </p:nvPr>
        </p:nvSpPr>
        <p:spPr>
          <a:xfrm>
            <a:off x="0" y="11916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0"/>
            <a:ext cx="9144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第四段</a:t>
            </a:r>
          </a:p>
        </p:txBody>
      </p:sp>
      <p:sp>
        <p:nvSpPr>
          <p:cNvPr id="13" name="文字版面配置區 9"/>
          <p:cNvSpPr>
            <a:spLocks noGrp="1"/>
          </p:cNvSpPr>
          <p:nvPr>
            <p:ph type="body" sz="quarter" idx="13" hasCustomPrompt="1"/>
          </p:nvPr>
        </p:nvSpPr>
        <p:spPr>
          <a:xfrm>
            <a:off x="0" y="23508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76872" y="260648"/>
            <a:ext cx="920420" cy="3980359"/>
          </a:xfrm>
          <a:prstGeom prst="rect">
            <a:avLst/>
          </a:prstGeom>
        </p:spPr>
      </p:pic>
      <p:sp>
        <p:nvSpPr>
          <p:cNvPr id="15" name="文字版面配置區 19"/>
          <p:cNvSpPr>
            <a:spLocks noGrp="1"/>
          </p:cNvSpPr>
          <p:nvPr>
            <p:ph type="body" sz="quarter" idx="20" hasCustomPrompt="1"/>
          </p:nvPr>
        </p:nvSpPr>
        <p:spPr>
          <a:xfrm>
            <a:off x="-2549848" y="1144272"/>
            <a:ext cx="2087984"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524145163"/>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0"/>
            <a:ext cx="9144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第五段</a:t>
            </a:r>
          </a:p>
        </p:txBody>
      </p:sp>
      <p:sp>
        <p:nvSpPr>
          <p:cNvPr id="11" name="文字版面配置區 9"/>
          <p:cNvSpPr>
            <a:spLocks noGrp="1"/>
          </p:cNvSpPr>
          <p:nvPr>
            <p:ph type="body" sz="quarter" idx="11" hasCustomPrompt="1"/>
          </p:nvPr>
        </p:nvSpPr>
        <p:spPr>
          <a:xfrm>
            <a:off x="0" y="11916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0"/>
            <a:ext cx="9144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第五段</a:t>
            </a:r>
          </a:p>
        </p:txBody>
      </p:sp>
      <p:sp>
        <p:nvSpPr>
          <p:cNvPr id="13" name="文字版面配置區 9"/>
          <p:cNvSpPr>
            <a:spLocks noGrp="1"/>
          </p:cNvSpPr>
          <p:nvPr>
            <p:ph type="body" sz="quarter" idx="13" hasCustomPrompt="1"/>
          </p:nvPr>
        </p:nvSpPr>
        <p:spPr>
          <a:xfrm>
            <a:off x="0" y="23508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76872" y="260648"/>
            <a:ext cx="920420" cy="3980359"/>
          </a:xfrm>
          <a:prstGeom prst="rect">
            <a:avLst/>
          </a:prstGeom>
        </p:spPr>
      </p:pic>
      <p:sp>
        <p:nvSpPr>
          <p:cNvPr id="15" name="文字版面配置區 19"/>
          <p:cNvSpPr>
            <a:spLocks noGrp="1"/>
          </p:cNvSpPr>
          <p:nvPr>
            <p:ph type="body" sz="quarter" idx="20" hasCustomPrompt="1"/>
          </p:nvPr>
        </p:nvSpPr>
        <p:spPr>
          <a:xfrm>
            <a:off x="-2549848" y="1144272"/>
            <a:ext cx="2087984"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3230127565"/>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4327932"/>
      </p:ext>
    </p:extLst>
  </p:cSld>
  <p:clrMapOvr>
    <a:overrideClrMapping bg1="lt1" tx1="dk1" bg2="lt2" tx2="dk2" accent1="accent1" accent2="accent2" accent3="accent3" accent4="accent4" accent5="accent5" accent6="accent6" hlink="hlink" folHlink="folHlink"/>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800" y="961200"/>
            <a:ext cx="920420" cy="3980359"/>
          </a:xfrm>
          <a:prstGeom prst="rect">
            <a:avLst/>
          </a:prstGeom>
        </p:spPr>
      </p:pic>
      <p:sp>
        <p:nvSpPr>
          <p:cNvPr id="10" name="文字版面配置區 9"/>
          <p:cNvSpPr>
            <a:spLocks noGrp="1"/>
          </p:cNvSpPr>
          <p:nvPr>
            <p:ph type="body" sz="quarter" idx="10" hasCustomPrompt="1"/>
          </p:nvPr>
        </p:nvSpPr>
        <p:spPr>
          <a:xfrm>
            <a:off x="0" y="3791514"/>
            <a:ext cx="9144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1" name="文字版面配置區 9"/>
          <p:cNvSpPr>
            <a:spLocks noGrp="1"/>
          </p:cNvSpPr>
          <p:nvPr>
            <p:ph type="body" sz="quarter" idx="11" hasCustomPrompt="1"/>
          </p:nvPr>
        </p:nvSpPr>
        <p:spPr>
          <a:xfrm>
            <a:off x="0" y="43738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4"/>
            <a:ext cx="9144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3" name="文字版面配置區 9"/>
          <p:cNvSpPr>
            <a:spLocks noGrp="1"/>
          </p:cNvSpPr>
          <p:nvPr>
            <p:ph type="body" sz="quarter" idx="13" hasCustomPrompt="1"/>
          </p:nvPr>
        </p:nvSpPr>
        <p:spPr>
          <a:xfrm>
            <a:off x="0" y="55330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396000" y="1700213"/>
            <a:ext cx="2340000" cy="360000"/>
          </a:xfrm>
          <a:prstGeom prst="rect">
            <a:avLst/>
          </a:prstGeom>
        </p:spPr>
        <p:txBody>
          <a:bodyPr/>
          <a:lstStyle>
            <a:lvl1pPr marL="0" indent="0" algn="l" defTabSz="914400"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smtClean="0"/>
              <a:t>按母片文字編號</a:t>
            </a:r>
          </a:p>
        </p:txBody>
      </p:sp>
      <p:sp>
        <p:nvSpPr>
          <p:cNvPr id="17" name="直排文字版面配置區 4"/>
          <p:cNvSpPr>
            <a:spLocks noGrp="1"/>
          </p:cNvSpPr>
          <p:nvPr>
            <p:ph type="body" orient="vert" sz="quarter" idx="15" hasCustomPrompt="1"/>
          </p:nvPr>
        </p:nvSpPr>
        <p:spPr>
          <a:xfrm>
            <a:off x="396000" y="2134799"/>
            <a:ext cx="504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smtClean="0"/>
              <a:t>按編輯母片標題樣式</a:t>
            </a:r>
          </a:p>
        </p:txBody>
      </p:sp>
    </p:spTree>
    <p:extLst>
      <p:ext uri="{BB962C8B-B14F-4D97-AF65-F5344CB8AC3E}">
        <p14:creationId xmlns:p14="http://schemas.microsoft.com/office/powerpoint/2010/main" val="3077438009"/>
      </p:ext>
    </p:extLst>
  </p:cSld>
  <p:clrMapOvr>
    <a:masterClrMapping/>
  </p:clrMapOvr>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4"/>
            <a:ext cx="9144000" cy="504825"/>
          </a:xfrm>
          <a:prstGeom prst="rect">
            <a:avLst/>
          </a:prstGeom>
        </p:spPr>
        <p:txBody>
          <a:bodyPr lIns="0" tIns="46800" rIns="0" anchor="ctr" anchorCtr="0"/>
          <a:lstStyle>
            <a:lvl1pPr>
              <a:defRPr kumimoji="0" lang="zh-TW" altLang="en-US" sz="48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1" name="文字版面配置區 9"/>
          <p:cNvSpPr>
            <a:spLocks noGrp="1"/>
          </p:cNvSpPr>
          <p:nvPr>
            <p:ph type="body" sz="quarter" idx="11" hasCustomPrompt="1"/>
          </p:nvPr>
        </p:nvSpPr>
        <p:spPr>
          <a:xfrm>
            <a:off x="0" y="43738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4"/>
            <a:ext cx="9144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3" name="文字版面配置區 9"/>
          <p:cNvSpPr>
            <a:spLocks noGrp="1"/>
          </p:cNvSpPr>
          <p:nvPr>
            <p:ph type="body" sz="quarter" idx="13" hasCustomPrompt="1"/>
          </p:nvPr>
        </p:nvSpPr>
        <p:spPr>
          <a:xfrm>
            <a:off x="0" y="55330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76872" y="260648"/>
            <a:ext cx="920420" cy="3980359"/>
          </a:xfrm>
          <a:prstGeom prst="rect">
            <a:avLst/>
          </a:prstGeom>
        </p:spPr>
      </p:pic>
      <p:sp>
        <p:nvSpPr>
          <p:cNvPr id="15" name="文字版面配置區 19"/>
          <p:cNvSpPr>
            <a:spLocks noGrp="1"/>
          </p:cNvSpPr>
          <p:nvPr>
            <p:ph type="body" sz="quarter" idx="20" hasCustomPrompt="1"/>
          </p:nvPr>
        </p:nvSpPr>
        <p:spPr>
          <a:xfrm>
            <a:off x="-2549848" y="1144272"/>
            <a:ext cx="2087984"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2449288650"/>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800" y="961200"/>
            <a:ext cx="920420" cy="3980359"/>
          </a:xfrm>
          <a:prstGeom prst="rect">
            <a:avLst/>
          </a:prstGeom>
        </p:spPr>
      </p:pic>
      <p:sp>
        <p:nvSpPr>
          <p:cNvPr id="10" name="文字版面配置區 9"/>
          <p:cNvSpPr>
            <a:spLocks noGrp="1"/>
          </p:cNvSpPr>
          <p:nvPr>
            <p:ph type="body" sz="quarter" idx="10" hasCustomPrompt="1"/>
          </p:nvPr>
        </p:nvSpPr>
        <p:spPr>
          <a:xfrm>
            <a:off x="0" y="3791514"/>
            <a:ext cx="9144000" cy="504825"/>
          </a:xfrm>
          <a:prstGeom prst="rect">
            <a:avLst/>
          </a:prstGeom>
        </p:spPr>
        <p:txBody>
          <a:bodyPr lIns="0" tIns="46800" rIns="0" anchor="ctr" anchorCtr="0"/>
          <a:lstStyle>
            <a:lvl1pPr>
              <a:defRPr kumimoji="0" lang="zh-TW" altLang="en-US" sz="48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副歌</a:t>
            </a:r>
            <a:endParaRPr lang="zh-TW" altLang="en-US" dirty="0" smtClean="0"/>
          </a:p>
        </p:txBody>
      </p:sp>
      <p:sp>
        <p:nvSpPr>
          <p:cNvPr id="11" name="文字版面配置區 9"/>
          <p:cNvSpPr>
            <a:spLocks noGrp="1"/>
          </p:cNvSpPr>
          <p:nvPr>
            <p:ph type="body" sz="quarter" idx="11" hasCustomPrompt="1"/>
          </p:nvPr>
        </p:nvSpPr>
        <p:spPr>
          <a:xfrm>
            <a:off x="0" y="43738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4"/>
            <a:ext cx="9144000" cy="504825"/>
          </a:xfrm>
          <a:prstGeom prst="rect">
            <a:avLst/>
          </a:prstGeom>
        </p:spPr>
        <p:txBody>
          <a:bodyPr lIns="0" tIns="46800" rIns="0" anchor="ctr" anchorCtr="0"/>
          <a:lstStyle>
            <a:lvl1pPr>
              <a:defRPr kumimoji="0" lang="zh-TW" altLang="en-US" sz="4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副歌</a:t>
            </a:r>
            <a:endParaRPr lang="zh-TW" altLang="en-US" dirty="0" smtClean="0"/>
          </a:p>
        </p:txBody>
      </p:sp>
      <p:sp>
        <p:nvSpPr>
          <p:cNvPr id="13" name="文字版面配置區 9"/>
          <p:cNvSpPr>
            <a:spLocks noGrp="1"/>
          </p:cNvSpPr>
          <p:nvPr>
            <p:ph type="body" sz="quarter" idx="13" hasCustomPrompt="1"/>
          </p:nvPr>
        </p:nvSpPr>
        <p:spPr>
          <a:xfrm>
            <a:off x="0" y="55330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396000" y="1700213"/>
            <a:ext cx="2340000" cy="360000"/>
          </a:xfrm>
          <a:prstGeom prst="rect">
            <a:avLst/>
          </a:prstGeom>
        </p:spPr>
        <p:txBody>
          <a:bodyPr/>
          <a:lstStyle>
            <a:lvl1pPr marL="0" indent="0" algn="l" defTabSz="914400"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smtClean="0"/>
              <a:t>按母片文字編號</a:t>
            </a:r>
          </a:p>
        </p:txBody>
      </p:sp>
      <p:sp>
        <p:nvSpPr>
          <p:cNvPr id="17" name="直排文字版面配置區 4"/>
          <p:cNvSpPr>
            <a:spLocks noGrp="1"/>
          </p:cNvSpPr>
          <p:nvPr>
            <p:ph type="body" orient="vert" sz="quarter" idx="15" hasCustomPrompt="1"/>
          </p:nvPr>
        </p:nvSpPr>
        <p:spPr>
          <a:xfrm>
            <a:off x="396000" y="2134799"/>
            <a:ext cx="504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smtClean="0"/>
              <a:t>按編輯母片標題樣式</a:t>
            </a:r>
          </a:p>
        </p:txBody>
      </p:sp>
    </p:spTree>
    <p:extLst>
      <p:ext uri="{BB962C8B-B14F-4D97-AF65-F5344CB8AC3E}">
        <p14:creationId xmlns:p14="http://schemas.microsoft.com/office/powerpoint/2010/main" val="382048160"/>
      </p:ext>
    </p:extLst>
  </p:cSld>
  <p:clrMapOvr>
    <a:masterClrMapping/>
  </p:clrMapOvr>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4"/>
            <a:ext cx="9144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smtClean="0"/>
              <a:t>副歌</a:t>
            </a:r>
            <a:endParaRPr lang="zh-TW" altLang="en-US" dirty="0" smtClean="0"/>
          </a:p>
        </p:txBody>
      </p:sp>
      <p:sp>
        <p:nvSpPr>
          <p:cNvPr id="11" name="文字版面配置區 9"/>
          <p:cNvSpPr>
            <a:spLocks noGrp="1"/>
          </p:cNvSpPr>
          <p:nvPr>
            <p:ph type="body" sz="quarter" idx="11" hasCustomPrompt="1"/>
          </p:nvPr>
        </p:nvSpPr>
        <p:spPr>
          <a:xfrm>
            <a:off x="0" y="43738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4"/>
            <a:ext cx="9144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dirty="0" smtClean="0"/>
              <a:t>副歌</a:t>
            </a:r>
          </a:p>
        </p:txBody>
      </p:sp>
      <p:sp>
        <p:nvSpPr>
          <p:cNvPr id="13" name="文字版面配置區 9"/>
          <p:cNvSpPr>
            <a:spLocks noGrp="1"/>
          </p:cNvSpPr>
          <p:nvPr>
            <p:ph type="body" sz="quarter" idx="13" hasCustomPrompt="1"/>
          </p:nvPr>
        </p:nvSpPr>
        <p:spPr>
          <a:xfrm>
            <a:off x="0" y="55330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76872" y="260648"/>
            <a:ext cx="920420" cy="3980359"/>
          </a:xfrm>
          <a:prstGeom prst="rect">
            <a:avLst/>
          </a:prstGeom>
        </p:spPr>
      </p:pic>
      <p:sp>
        <p:nvSpPr>
          <p:cNvPr id="15" name="文字版面配置區 19"/>
          <p:cNvSpPr>
            <a:spLocks noGrp="1"/>
          </p:cNvSpPr>
          <p:nvPr>
            <p:ph type="body" sz="quarter" idx="20" hasCustomPrompt="1"/>
          </p:nvPr>
        </p:nvSpPr>
        <p:spPr>
          <a:xfrm>
            <a:off x="-2549848" y="1144272"/>
            <a:ext cx="2087984"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562610147"/>
      </p:ext>
    </p:extLst>
  </p:cSld>
  <p:clrMapOvr>
    <a:masterClrMapping/>
  </p:clrMapOvr>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4"/>
            <a:ext cx="9144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尾句</a:t>
            </a:r>
            <a:endParaRPr lang="zh-TW" altLang="en-US" dirty="0" smtClean="0"/>
          </a:p>
        </p:txBody>
      </p:sp>
      <p:sp>
        <p:nvSpPr>
          <p:cNvPr id="11" name="文字版面配置區 9"/>
          <p:cNvSpPr>
            <a:spLocks noGrp="1"/>
          </p:cNvSpPr>
          <p:nvPr>
            <p:ph type="body" sz="quarter" idx="11" hasCustomPrompt="1"/>
          </p:nvPr>
        </p:nvSpPr>
        <p:spPr>
          <a:xfrm>
            <a:off x="0" y="43738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4"/>
            <a:ext cx="9144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尾句</a:t>
            </a:r>
            <a:endParaRPr lang="zh-TW" altLang="en-US" dirty="0" smtClean="0"/>
          </a:p>
        </p:txBody>
      </p:sp>
      <p:sp>
        <p:nvSpPr>
          <p:cNvPr id="13" name="文字版面配置區 9"/>
          <p:cNvSpPr>
            <a:spLocks noGrp="1"/>
          </p:cNvSpPr>
          <p:nvPr>
            <p:ph type="body" sz="quarter" idx="13" hasCustomPrompt="1"/>
          </p:nvPr>
        </p:nvSpPr>
        <p:spPr>
          <a:xfrm>
            <a:off x="0" y="55330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76872" y="260648"/>
            <a:ext cx="920420" cy="3980359"/>
          </a:xfrm>
          <a:prstGeom prst="rect">
            <a:avLst/>
          </a:prstGeom>
        </p:spPr>
      </p:pic>
      <p:sp>
        <p:nvSpPr>
          <p:cNvPr id="15" name="文字版面配置區 19"/>
          <p:cNvSpPr>
            <a:spLocks noGrp="1"/>
          </p:cNvSpPr>
          <p:nvPr>
            <p:ph type="body" sz="quarter" idx="20" hasCustomPrompt="1"/>
          </p:nvPr>
        </p:nvSpPr>
        <p:spPr>
          <a:xfrm>
            <a:off x="-2549848" y="1144272"/>
            <a:ext cx="2087984"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788353900"/>
      </p:ext>
    </p:extLst>
  </p:cSld>
  <p:clrMapOvr>
    <a:masterClrMapping/>
  </p:clrMapOvr>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4"/>
            <a:ext cx="9144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第二段</a:t>
            </a:r>
            <a:endParaRPr lang="zh-TW" altLang="en-US" dirty="0" smtClean="0"/>
          </a:p>
        </p:txBody>
      </p:sp>
      <p:sp>
        <p:nvSpPr>
          <p:cNvPr id="11" name="文字版面配置區 9"/>
          <p:cNvSpPr>
            <a:spLocks noGrp="1"/>
          </p:cNvSpPr>
          <p:nvPr>
            <p:ph type="body" sz="quarter" idx="11" hasCustomPrompt="1"/>
          </p:nvPr>
        </p:nvSpPr>
        <p:spPr>
          <a:xfrm>
            <a:off x="0" y="43738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4"/>
            <a:ext cx="9144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第二段</a:t>
            </a:r>
            <a:endParaRPr lang="zh-TW" altLang="en-US" dirty="0" smtClean="0"/>
          </a:p>
        </p:txBody>
      </p:sp>
      <p:sp>
        <p:nvSpPr>
          <p:cNvPr id="13" name="文字版面配置區 9"/>
          <p:cNvSpPr>
            <a:spLocks noGrp="1"/>
          </p:cNvSpPr>
          <p:nvPr>
            <p:ph type="body" sz="quarter" idx="13" hasCustomPrompt="1"/>
          </p:nvPr>
        </p:nvSpPr>
        <p:spPr>
          <a:xfrm>
            <a:off x="0" y="55330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76872" y="260648"/>
            <a:ext cx="920420" cy="3980359"/>
          </a:xfrm>
          <a:prstGeom prst="rect">
            <a:avLst/>
          </a:prstGeom>
        </p:spPr>
      </p:pic>
      <p:sp>
        <p:nvSpPr>
          <p:cNvPr id="15" name="文字版面配置區 19"/>
          <p:cNvSpPr>
            <a:spLocks noGrp="1"/>
          </p:cNvSpPr>
          <p:nvPr>
            <p:ph type="body" sz="quarter" idx="20" hasCustomPrompt="1"/>
          </p:nvPr>
        </p:nvSpPr>
        <p:spPr>
          <a:xfrm>
            <a:off x="-2549848" y="1144272"/>
            <a:ext cx="2087984"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204755124"/>
      </p:ext>
    </p:extLst>
  </p:cSld>
  <p:clrMapOvr>
    <a:masterClrMapping/>
  </p:clrMapOvr>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4"/>
            <a:ext cx="9144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第三段或橋段</a:t>
            </a:r>
            <a:endParaRPr lang="zh-TW" altLang="en-US" dirty="0" smtClean="0"/>
          </a:p>
        </p:txBody>
      </p:sp>
      <p:sp>
        <p:nvSpPr>
          <p:cNvPr id="11" name="文字版面配置區 9"/>
          <p:cNvSpPr>
            <a:spLocks noGrp="1"/>
          </p:cNvSpPr>
          <p:nvPr>
            <p:ph type="body" sz="quarter" idx="11" hasCustomPrompt="1"/>
          </p:nvPr>
        </p:nvSpPr>
        <p:spPr>
          <a:xfrm>
            <a:off x="0" y="43738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4"/>
            <a:ext cx="9144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第三段或橋段</a:t>
            </a:r>
            <a:endParaRPr lang="zh-TW" altLang="en-US" dirty="0" smtClean="0"/>
          </a:p>
        </p:txBody>
      </p:sp>
      <p:sp>
        <p:nvSpPr>
          <p:cNvPr id="13" name="文字版面配置區 9"/>
          <p:cNvSpPr>
            <a:spLocks noGrp="1"/>
          </p:cNvSpPr>
          <p:nvPr>
            <p:ph type="body" sz="quarter" idx="13" hasCustomPrompt="1"/>
          </p:nvPr>
        </p:nvSpPr>
        <p:spPr>
          <a:xfrm>
            <a:off x="0" y="55330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76872" y="260648"/>
            <a:ext cx="920420" cy="3980359"/>
          </a:xfrm>
          <a:prstGeom prst="rect">
            <a:avLst/>
          </a:prstGeom>
        </p:spPr>
      </p:pic>
      <p:sp>
        <p:nvSpPr>
          <p:cNvPr id="15" name="文字版面配置區 19"/>
          <p:cNvSpPr>
            <a:spLocks noGrp="1"/>
          </p:cNvSpPr>
          <p:nvPr>
            <p:ph type="body" sz="quarter" idx="20" hasCustomPrompt="1"/>
          </p:nvPr>
        </p:nvSpPr>
        <p:spPr>
          <a:xfrm>
            <a:off x="-2549848" y="1144272"/>
            <a:ext cx="2087984"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608330407"/>
      </p:ext>
    </p:extLst>
  </p:cSld>
  <p:clrMapOvr>
    <a:masterClrMapping/>
  </p:clrMapOvr>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4"/>
            <a:ext cx="9144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第四段</a:t>
            </a:r>
            <a:endParaRPr lang="zh-TW" altLang="en-US" dirty="0" smtClean="0"/>
          </a:p>
        </p:txBody>
      </p:sp>
      <p:sp>
        <p:nvSpPr>
          <p:cNvPr id="11" name="文字版面配置區 9"/>
          <p:cNvSpPr>
            <a:spLocks noGrp="1"/>
          </p:cNvSpPr>
          <p:nvPr>
            <p:ph type="body" sz="quarter" idx="11" hasCustomPrompt="1"/>
          </p:nvPr>
        </p:nvSpPr>
        <p:spPr>
          <a:xfrm>
            <a:off x="0" y="43738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4"/>
            <a:ext cx="9144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第四段</a:t>
            </a:r>
            <a:endParaRPr lang="zh-TW" altLang="en-US" dirty="0" smtClean="0"/>
          </a:p>
        </p:txBody>
      </p:sp>
      <p:sp>
        <p:nvSpPr>
          <p:cNvPr id="13" name="文字版面配置區 9"/>
          <p:cNvSpPr>
            <a:spLocks noGrp="1"/>
          </p:cNvSpPr>
          <p:nvPr>
            <p:ph type="body" sz="quarter" idx="13" hasCustomPrompt="1"/>
          </p:nvPr>
        </p:nvSpPr>
        <p:spPr>
          <a:xfrm>
            <a:off x="0" y="55330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76872" y="260648"/>
            <a:ext cx="920420" cy="3980359"/>
          </a:xfrm>
          <a:prstGeom prst="rect">
            <a:avLst/>
          </a:prstGeom>
        </p:spPr>
      </p:pic>
      <p:sp>
        <p:nvSpPr>
          <p:cNvPr id="15" name="文字版面配置區 19"/>
          <p:cNvSpPr>
            <a:spLocks noGrp="1"/>
          </p:cNvSpPr>
          <p:nvPr>
            <p:ph type="body" sz="quarter" idx="20" hasCustomPrompt="1"/>
          </p:nvPr>
        </p:nvSpPr>
        <p:spPr>
          <a:xfrm>
            <a:off x="-2549848" y="1144272"/>
            <a:ext cx="2087984"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925949889"/>
      </p:ext>
    </p:extLst>
  </p:cSld>
  <p:clrMapOvr>
    <a:masterClrMapping/>
  </p:clrMapOvr>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4"/>
            <a:ext cx="9144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第五段</a:t>
            </a:r>
            <a:endParaRPr lang="zh-TW" altLang="en-US" dirty="0" smtClean="0"/>
          </a:p>
        </p:txBody>
      </p:sp>
      <p:sp>
        <p:nvSpPr>
          <p:cNvPr id="11" name="文字版面配置區 9"/>
          <p:cNvSpPr>
            <a:spLocks noGrp="1"/>
          </p:cNvSpPr>
          <p:nvPr>
            <p:ph type="body" sz="quarter" idx="11" hasCustomPrompt="1"/>
          </p:nvPr>
        </p:nvSpPr>
        <p:spPr>
          <a:xfrm>
            <a:off x="0" y="43738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4"/>
            <a:ext cx="9144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第五段</a:t>
            </a:r>
            <a:endParaRPr lang="zh-TW" altLang="en-US" dirty="0" smtClean="0"/>
          </a:p>
        </p:txBody>
      </p:sp>
      <p:sp>
        <p:nvSpPr>
          <p:cNvPr id="13" name="文字版面配置區 9"/>
          <p:cNvSpPr>
            <a:spLocks noGrp="1"/>
          </p:cNvSpPr>
          <p:nvPr>
            <p:ph type="body" sz="quarter" idx="13" hasCustomPrompt="1"/>
          </p:nvPr>
        </p:nvSpPr>
        <p:spPr>
          <a:xfrm>
            <a:off x="0" y="55330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76872" y="260648"/>
            <a:ext cx="920420" cy="3980359"/>
          </a:xfrm>
          <a:prstGeom prst="rect">
            <a:avLst/>
          </a:prstGeom>
        </p:spPr>
      </p:pic>
      <p:sp>
        <p:nvSpPr>
          <p:cNvPr id="15" name="文字版面配置區 19"/>
          <p:cNvSpPr>
            <a:spLocks noGrp="1"/>
          </p:cNvSpPr>
          <p:nvPr>
            <p:ph type="body" sz="quarter" idx="20" hasCustomPrompt="1"/>
          </p:nvPr>
        </p:nvSpPr>
        <p:spPr>
          <a:xfrm>
            <a:off x="-2549848" y="1144272"/>
            <a:ext cx="2087984"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2927816693"/>
      </p:ext>
    </p:extLst>
  </p:cSld>
  <p:clrMapOvr>
    <a:masterClrMapping/>
  </p:clrMapOvr>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7275420"/>
      </p:ext>
    </p:extLst>
  </p:cSld>
  <p:clrMapOvr>
    <a:overrideClrMapping bg1="lt1" tx1="dk1" bg2="lt2" tx2="dk2" accent1="accent1" accent2="accent2" accent3="accent3" accent4="accent4" accent5="accent5" accent6="accent6" hlink="hlink" folHlink="folHlink"/>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021" y="961058"/>
            <a:ext cx="919758"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9144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9144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43200" y="1800000"/>
            <a:ext cx="1979960" cy="324000"/>
          </a:xfrm>
          <a:prstGeom prst="rect">
            <a:avLst/>
          </a:prstGeom>
        </p:spPr>
        <p:txBody>
          <a:bodyPr/>
          <a:lstStyle>
            <a:lvl1pPr marL="0" indent="0" algn="l" defTabSz="914353"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251576" y="2174400"/>
            <a:ext cx="504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221752187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7195" y="261194"/>
            <a:ext cx="920874"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9144000" cy="504825"/>
          </a:xfrm>
          <a:prstGeom prst="rect">
            <a:avLst/>
          </a:prstGeom>
        </p:spPr>
        <p:txBody>
          <a:bodyPr lIns="0" tIns="46800" rIns="0" anchor="ctr" anchorCtr="0"/>
          <a:lstStyle>
            <a:lvl1pPr>
              <a:defRPr kumimoji="0" lang="zh-TW" altLang="en-US" sz="44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9144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2549847" y="1144272"/>
            <a:ext cx="2087984"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73725880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021" y="961058"/>
            <a:ext cx="919758"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9144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9144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43200" y="1800000"/>
            <a:ext cx="1979960" cy="324000"/>
          </a:xfrm>
          <a:prstGeom prst="rect">
            <a:avLst/>
          </a:prstGeom>
        </p:spPr>
        <p:txBody>
          <a:bodyPr/>
          <a:lstStyle>
            <a:lvl1pPr marL="0" indent="0" algn="l" defTabSz="914353"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251576" y="2174400"/>
            <a:ext cx="504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83930994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7195" y="261194"/>
            <a:ext cx="920874"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9144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9144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2549847" y="1144272"/>
            <a:ext cx="2087984"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91158387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7195" y="261194"/>
            <a:ext cx="920874"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9144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9144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2549847" y="1144272"/>
            <a:ext cx="2087984"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407752304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7195" y="261194"/>
            <a:ext cx="920874"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9144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9144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2549847" y="1144272"/>
            <a:ext cx="2087984"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02114246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7195" y="261194"/>
            <a:ext cx="920874"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9144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9144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2549847" y="1144272"/>
            <a:ext cx="2087984"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95524747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7195" y="261194"/>
            <a:ext cx="920874"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9144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9144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2549847" y="1144272"/>
            <a:ext cx="2087984"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56140362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7195" y="261194"/>
            <a:ext cx="920874"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9144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9144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2549847" y="1144272"/>
            <a:ext cx="2087984"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2250327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3727157917"/>
      </p:ext>
    </p:extLst>
  </p:cSld>
  <p:clrMapOvr>
    <a:overrideClrMapping bg1="lt1" tx1="dk1" bg2="lt2" tx2="dk2" accent1="accent1" accent2="accent2" accent3="accent3" accent4="accent4" accent5="accent5" accent6="accent6" hlink="hlink" folHlink="folHlink"/>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021" y="961058"/>
            <a:ext cx="919758"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9144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5"/>
            <a:ext cx="9144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396000" y="1700213"/>
            <a:ext cx="2340000" cy="360000"/>
          </a:xfrm>
          <a:prstGeom prst="rect">
            <a:avLst/>
          </a:prstGeom>
        </p:spPr>
        <p:txBody>
          <a:bodyPr/>
          <a:lstStyle>
            <a:lvl1pPr marL="0" indent="0" algn="l" defTabSz="914353"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396000" y="2134799"/>
            <a:ext cx="504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65803366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7195" y="261194"/>
            <a:ext cx="920874"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9144000" cy="504825"/>
          </a:xfrm>
          <a:prstGeom prst="rect">
            <a:avLst/>
          </a:prstGeom>
        </p:spPr>
        <p:txBody>
          <a:bodyPr lIns="0" tIns="46800" rIns="0" anchor="ctr" anchorCtr="0"/>
          <a:lstStyle>
            <a:lvl1pPr>
              <a:defRPr kumimoji="0" lang="zh-TW" altLang="en-US" sz="48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5"/>
            <a:ext cx="9144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2549847" y="1144272"/>
            <a:ext cx="2087984"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652518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021" y="961058"/>
            <a:ext cx="919758"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9144000" cy="504825"/>
          </a:xfrm>
          <a:prstGeom prst="rect">
            <a:avLst/>
          </a:prstGeom>
        </p:spPr>
        <p:txBody>
          <a:bodyPr lIns="0" tIns="46800" rIns="0" anchor="ctr" anchorCtr="0"/>
          <a:lstStyle>
            <a:lvl1pPr>
              <a:defRPr kumimoji="0" lang="zh-TW" altLang="en-US" sz="48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5"/>
            <a:ext cx="9144000" cy="504825"/>
          </a:xfrm>
          <a:prstGeom prst="rect">
            <a:avLst/>
          </a:prstGeom>
        </p:spPr>
        <p:txBody>
          <a:bodyPr lIns="0" tIns="46800" rIns="0" anchor="ctr" anchorCtr="0"/>
          <a:lstStyle>
            <a:lvl1pPr>
              <a:defRPr kumimoji="0" lang="zh-TW" altLang="en-US" sz="4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396000" y="1700213"/>
            <a:ext cx="2340000" cy="360000"/>
          </a:xfrm>
          <a:prstGeom prst="rect">
            <a:avLst/>
          </a:prstGeom>
        </p:spPr>
        <p:txBody>
          <a:bodyPr/>
          <a:lstStyle>
            <a:lvl1pPr marL="0" indent="0" algn="l" defTabSz="914353"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396000" y="2134799"/>
            <a:ext cx="504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67395777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7195" y="261194"/>
            <a:ext cx="920874"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9144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5"/>
            <a:ext cx="9144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2549847" y="1144272"/>
            <a:ext cx="2087984"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17689427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7195" y="261194"/>
            <a:ext cx="920874"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9144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5"/>
            <a:ext cx="9144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2549847" y="1144272"/>
            <a:ext cx="2087984"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29429446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7195" y="261194"/>
            <a:ext cx="920874"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9144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5"/>
            <a:ext cx="9144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2549847" y="1144272"/>
            <a:ext cx="2087984"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18485760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7195" y="261194"/>
            <a:ext cx="920874"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9144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5"/>
            <a:ext cx="9144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2549847" y="1144272"/>
            <a:ext cx="2087984"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61623687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7195" y="261194"/>
            <a:ext cx="920874"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9144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5"/>
            <a:ext cx="9144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2549847" y="1144272"/>
            <a:ext cx="2087984"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65508197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7195" y="261194"/>
            <a:ext cx="920874"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9144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5"/>
            <a:ext cx="9144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2549847" y="1144272"/>
            <a:ext cx="2087984"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57904697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5"/>
            <a:ext cx="77724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smtClean="0"/>
              <a:t>按一下以編輯母片副標題樣式</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87E72A86-14CF-4209-BDC4-8E1C8DCEE486}"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625497589"/>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97CB8D95-3EDC-4C75-87D4-1ED05DE78448}"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372817465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B3382789-E97A-423C-871F-02348775151E}"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1226348430"/>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AE71452-9B9F-44F9-9E76-000EA9F2DAF4}"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272814045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8"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9"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E233F83-5022-4A11-B5CF-5B83EA5D5317}"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2834202593"/>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4"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5"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4081EA81-035F-444F-B9D2-CEC2A7BB620F}"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119580430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3"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4"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4F6A14D-4A93-4DCA-A5C1-C34107715679}"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4255630320"/>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648286C-3482-4963-B408-6DB39ED0CE08}"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1023814036"/>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smtClean="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D18A9657-B4E1-4CA7-8B1F-F334562A454D}"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2758020587"/>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36070A5-2F55-4DE4-9E40-01B1B35F6BB6}"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91914166"/>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8"/>
            <a:ext cx="20574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274638"/>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16A6E8DD-820B-4120-A173-0D2E4E166D43}"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11868042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image" Target="../media/image5.jpg"/><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theme" Target="../theme/theme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3.xml"/><Relationship Id="rId3" Type="http://schemas.openxmlformats.org/officeDocument/2006/relationships/slideLayout" Target="../slideLayouts/slideLayout68.xml"/><Relationship Id="rId7" Type="http://schemas.openxmlformats.org/officeDocument/2006/relationships/slideLayout" Target="../slideLayouts/slideLayout72.xml"/><Relationship Id="rId12" Type="http://schemas.openxmlformats.org/officeDocument/2006/relationships/image" Target="../media/image5.jpg"/><Relationship Id="rId2" Type="http://schemas.openxmlformats.org/officeDocument/2006/relationships/slideLayout" Target="../slideLayouts/slideLayout67.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theme" Target="../theme/theme7.xml"/><Relationship Id="rId5" Type="http://schemas.openxmlformats.org/officeDocument/2006/relationships/slideLayout" Target="../slideLayouts/slideLayout70.xml"/><Relationship Id="rId10" Type="http://schemas.openxmlformats.org/officeDocument/2006/relationships/slideLayout" Target="../slideLayouts/slideLayout75.xml"/><Relationship Id="rId4" Type="http://schemas.openxmlformats.org/officeDocument/2006/relationships/slideLayout" Target="../slideLayouts/slideLayout69.xml"/><Relationship Id="rId9" Type="http://schemas.openxmlformats.org/officeDocument/2006/relationships/slideLayout" Target="../slideLayouts/slideLayout74.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3.xml"/><Relationship Id="rId3" Type="http://schemas.openxmlformats.org/officeDocument/2006/relationships/slideLayout" Target="../slideLayouts/slideLayout78.xml"/><Relationship Id="rId7" Type="http://schemas.openxmlformats.org/officeDocument/2006/relationships/slideLayout" Target="../slideLayouts/slideLayout82.xml"/><Relationship Id="rId12" Type="http://schemas.openxmlformats.org/officeDocument/2006/relationships/image" Target="../media/image8.jpeg"/><Relationship Id="rId2" Type="http://schemas.openxmlformats.org/officeDocument/2006/relationships/slideLayout" Target="../slideLayouts/slideLayout77.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theme" Target="../theme/theme8.xml"/><Relationship Id="rId5" Type="http://schemas.openxmlformats.org/officeDocument/2006/relationships/slideLayout" Target="../slideLayouts/slideLayout80.xml"/><Relationship Id="rId10" Type="http://schemas.openxmlformats.org/officeDocument/2006/relationships/slideLayout" Target="../slideLayouts/slideLayout85.xml"/><Relationship Id="rId4" Type="http://schemas.openxmlformats.org/officeDocument/2006/relationships/slideLayout" Target="../slideLayouts/slideLayout79.xml"/><Relationship Id="rId9" Type="http://schemas.openxmlformats.org/officeDocument/2006/relationships/slideLayout" Target="../slideLayouts/slideLayout84.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3.xml"/><Relationship Id="rId3" Type="http://schemas.openxmlformats.org/officeDocument/2006/relationships/slideLayout" Target="../slideLayouts/slideLayout88.xml"/><Relationship Id="rId7" Type="http://schemas.openxmlformats.org/officeDocument/2006/relationships/slideLayout" Target="../slideLayouts/slideLayout92.xml"/><Relationship Id="rId12" Type="http://schemas.openxmlformats.org/officeDocument/2006/relationships/image" Target="../media/image8.jpeg"/><Relationship Id="rId2" Type="http://schemas.openxmlformats.org/officeDocument/2006/relationships/slideLayout" Target="../slideLayouts/slideLayout87.xml"/><Relationship Id="rId1" Type="http://schemas.openxmlformats.org/officeDocument/2006/relationships/slideLayout" Target="../slideLayouts/slideLayout86.xml"/><Relationship Id="rId6" Type="http://schemas.openxmlformats.org/officeDocument/2006/relationships/slideLayout" Target="../slideLayouts/slideLayout91.xml"/><Relationship Id="rId11" Type="http://schemas.openxmlformats.org/officeDocument/2006/relationships/theme" Target="../theme/theme9.xml"/><Relationship Id="rId5" Type="http://schemas.openxmlformats.org/officeDocument/2006/relationships/slideLayout" Target="../slideLayouts/slideLayout90.xml"/><Relationship Id="rId10" Type="http://schemas.openxmlformats.org/officeDocument/2006/relationships/slideLayout" Target="../slideLayouts/slideLayout95.xml"/><Relationship Id="rId4" Type="http://schemas.openxmlformats.org/officeDocument/2006/relationships/slideLayout" Target="../slideLayouts/slideLayout89.xml"/><Relationship Id="rId9" Type="http://schemas.openxmlformats.org/officeDocument/2006/relationships/slideLayout" Target="../slideLayouts/slideLayout94.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3.xml"/><Relationship Id="rId3" Type="http://schemas.openxmlformats.org/officeDocument/2006/relationships/slideLayout" Target="../slideLayouts/slideLayout98.xml"/><Relationship Id="rId7" Type="http://schemas.openxmlformats.org/officeDocument/2006/relationships/slideLayout" Target="../slideLayouts/slideLayout102.xml"/><Relationship Id="rId12" Type="http://schemas.openxmlformats.org/officeDocument/2006/relationships/theme" Target="../theme/theme10.xml"/><Relationship Id="rId2" Type="http://schemas.openxmlformats.org/officeDocument/2006/relationships/slideLayout" Target="../slideLayouts/slideLayout97.xml"/><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slideLayout" Target="../slideLayouts/slideLayout106.xml"/><Relationship Id="rId5" Type="http://schemas.openxmlformats.org/officeDocument/2006/relationships/slideLayout" Target="../slideLayouts/slideLayout100.xml"/><Relationship Id="rId10" Type="http://schemas.openxmlformats.org/officeDocument/2006/relationships/slideLayout" Target="../slideLayouts/slideLayout105.xml"/><Relationship Id="rId4" Type="http://schemas.openxmlformats.org/officeDocument/2006/relationships/slideLayout" Target="../slideLayouts/slideLayout99.xml"/><Relationship Id="rId9" Type="http://schemas.openxmlformats.org/officeDocument/2006/relationships/slideLayout" Target="../slideLayouts/slideLayout10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00166" y="7"/>
            <a:ext cx="7643834" cy="1357300"/>
          </a:xfrm>
          <a:prstGeom prst="rect">
            <a:avLst/>
          </a:prstGeom>
        </p:spPr>
        <p:txBody>
          <a:bodyPr vert="horz" lIns="0" tIns="0" rIns="0" bIns="0" rtlCol="0" anchor="t" anchorCtr="0">
            <a:noAutofit/>
          </a:bodyPr>
          <a:lstStyle/>
          <a:p>
            <a:r>
              <a:rPr lang="en-US" smtClean="0"/>
              <a:t>Click to edit Master title style</a:t>
            </a:r>
            <a:endParaRPr lang="en-GB" dirty="0"/>
          </a:p>
        </p:txBody>
      </p:sp>
      <p:sp>
        <p:nvSpPr>
          <p:cNvPr id="3" name="Text Placeholder 2"/>
          <p:cNvSpPr>
            <a:spLocks noGrp="1"/>
          </p:cNvSpPr>
          <p:nvPr>
            <p:ph type="body" idx="1"/>
          </p:nvPr>
        </p:nvSpPr>
        <p:spPr>
          <a:xfrm>
            <a:off x="214282" y="1600202"/>
            <a:ext cx="8929718" cy="5257800"/>
          </a:xfrm>
          <a:prstGeom prst="rect">
            <a:avLst/>
          </a:prstGeom>
        </p:spPr>
        <p:txBody>
          <a:bodyPr vert="horz" lIns="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extLst>
      <p:ext uri="{BB962C8B-B14F-4D97-AF65-F5344CB8AC3E}">
        <p14:creationId xmlns:p14="http://schemas.microsoft.com/office/powerpoint/2010/main" val="1308040117"/>
      </p:ext>
    </p:extLst>
  </p:cSld>
  <p:clrMap bg1="lt1" tx1="dk1" bg2="lt2" tx2="dk2" accent1="accent1" accent2="accent2" accent3="accent3" accent4="accent4" accent5="accent5" accent6="accent6" hlink="hlink" folHlink="folHlink"/>
  <p:sldLayoutIdLst>
    <p:sldLayoutId id="2147484028" r:id="rId1"/>
    <p:sldLayoutId id="2147484029" r:id="rId2"/>
    <p:sldLayoutId id="2147484030" r:id="rId3"/>
    <p:sldLayoutId id="2147484031" r:id="rId4"/>
    <p:sldLayoutId id="2147484032" r:id="rId5"/>
    <p:sldLayoutId id="2147484033" r:id="rId6"/>
    <p:sldLayoutId id="2147484034" r:id="rId7"/>
    <p:sldLayoutId id="2147484035" r:id="rId8"/>
    <p:sldLayoutId id="2147484036" r:id="rId9"/>
    <p:sldLayoutId id="2147484037" r:id="rId10"/>
    <p:sldLayoutId id="2147484038" r:id="rId11"/>
  </p:sldLayoutIdLst>
  <p:transition>
    <p:cover/>
  </p:transition>
  <p:txStyles>
    <p:titleStyle>
      <a:lvl1pPr algn="l" defTabSz="911869" rtl="0" eaLnBrk="1" latinLnBrk="0" hangingPunct="1">
        <a:spcBef>
          <a:spcPct val="0"/>
        </a:spcBef>
        <a:buNone/>
        <a:defRPr sz="4000" b="1" u="none" kern="1200">
          <a:solidFill>
            <a:schemeClr val="bg1"/>
          </a:solidFill>
          <a:effectLst>
            <a:outerShdw blurRad="38100" dist="38100" dir="2700000" algn="tl">
              <a:srgbClr val="000000">
                <a:alpha val="43137"/>
              </a:srgbClr>
            </a:outerShdw>
          </a:effectLst>
          <a:latin typeface="+mj-lt"/>
          <a:ea typeface="+mj-ea"/>
          <a:cs typeface="+mj-cs"/>
        </a:defRPr>
      </a:lvl1pPr>
    </p:titleStyle>
    <p:bodyStyle>
      <a:lvl1pPr marL="0" indent="0" algn="l" defTabSz="911869" rtl="0" eaLnBrk="1" latinLnBrk="0" hangingPunct="1">
        <a:spcBef>
          <a:spcPct val="20000"/>
        </a:spcBef>
        <a:buFont typeface="Arial" pitchFamily="34" charset="0"/>
        <a:buNone/>
        <a:defRPr sz="3200" b="1" kern="1200">
          <a:solidFill>
            <a:schemeClr val="bg1"/>
          </a:solidFill>
          <a:effectLst>
            <a:outerShdw blurRad="38100" dist="38100" dir="2700000" algn="tl">
              <a:srgbClr val="000000">
                <a:alpha val="43137"/>
              </a:srgbClr>
            </a:outerShdw>
          </a:effectLst>
          <a:latin typeface="Arial Narrow" pitchFamily="34" charset="0"/>
          <a:ea typeface="+mn-ea"/>
          <a:cs typeface="+mn-cs"/>
        </a:defRPr>
      </a:lvl1pPr>
      <a:lvl2pPr marL="712410" indent="-451193" algn="l" defTabSz="911869" rtl="0" eaLnBrk="1" latinLnBrk="0" hangingPunct="1">
        <a:spcBef>
          <a:spcPct val="20000"/>
        </a:spcBef>
        <a:buFont typeface="Wingdings" pitchFamily="2" charset="2"/>
        <a:buChar char="v"/>
        <a:defRPr sz="3200" kern="1200">
          <a:solidFill>
            <a:schemeClr val="bg1"/>
          </a:solidFill>
          <a:effectLst>
            <a:outerShdw blurRad="38100" dist="38100" dir="2700000" algn="tl">
              <a:srgbClr val="000000">
                <a:alpha val="43137"/>
              </a:srgbClr>
            </a:outerShdw>
          </a:effectLst>
          <a:latin typeface="Arial Narrow" pitchFamily="34" charset="0"/>
          <a:ea typeface="+mn-ea"/>
          <a:cs typeface="+mn-cs"/>
        </a:defRPr>
      </a:lvl2pPr>
      <a:lvl3pPr marL="269124" indent="0" algn="l" defTabSz="911869" rtl="0" eaLnBrk="1" latinLnBrk="0" hangingPunct="1">
        <a:spcBef>
          <a:spcPct val="20000"/>
        </a:spcBef>
        <a:buFont typeface="Wingdings" pitchFamily="2" charset="2"/>
        <a:buNone/>
        <a:defRPr sz="2800" kern="1200">
          <a:solidFill>
            <a:schemeClr val="bg1"/>
          </a:solidFill>
          <a:effectLst>
            <a:outerShdw blurRad="38100" dist="38100" dir="2700000" algn="tl">
              <a:srgbClr val="000000">
                <a:alpha val="43137"/>
              </a:srgbClr>
            </a:outerShdw>
          </a:effectLst>
          <a:latin typeface="Arial Narrow" pitchFamily="34" charset="0"/>
          <a:ea typeface="+mn-ea"/>
          <a:cs typeface="+mn-cs"/>
        </a:defRPr>
      </a:lvl3pPr>
      <a:lvl4pPr marL="807384" indent="0" algn="l" defTabSz="911869" rtl="0" eaLnBrk="1" latinLnBrk="0" hangingPunct="1">
        <a:spcBef>
          <a:spcPct val="20000"/>
        </a:spcBef>
        <a:buFont typeface="Arial" pitchFamily="34" charset="0"/>
        <a:buNone/>
        <a:defRPr sz="2400" b="1" i="1" kern="1200">
          <a:solidFill>
            <a:srgbClr val="FFFF00"/>
          </a:solidFill>
          <a:effectLst>
            <a:outerShdw blurRad="38100" dist="38100" dir="2700000" algn="tl">
              <a:srgbClr val="000000">
                <a:alpha val="43137"/>
              </a:srgbClr>
            </a:outerShdw>
          </a:effectLst>
          <a:latin typeface="Arial Narrow" pitchFamily="34" charset="0"/>
          <a:ea typeface="+mn-ea"/>
          <a:cs typeface="+mn-cs"/>
        </a:defRPr>
      </a:lvl4pPr>
      <a:lvl5pPr marL="983124" indent="-1587" algn="l" defTabSz="911869" rtl="0" eaLnBrk="1" latinLnBrk="0" hangingPunct="1">
        <a:spcBef>
          <a:spcPct val="20000"/>
        </a:spcBef>
        <a:buFont typeface="Arial" pitchFamily="34" charset="0"/>
        <a:buNone/>
        <a:defRPr sz="2400" kern="1200">
          <a:solidFill>
            <a:schemeClr val="bg1"/>
          </a:solidFill>
          <a:effectLst>
            <a:outerShdw blurRad="38100" dist="38100" dir="2700000" algn="tl">
              <a:srgbClr val="000000">
                <a:alpha val="43137"/>
              </a:srgbClr>
            </a:outerShdw>
          </a:effectLst>
          <a:latin typeface="Arial Narrow" pitchFamily="34" charset="0"/>
          <a:ea typeface="+mn-ea"/>
          <a:cs typeface="+mn-cs"/>
        </a:defRPr>
      </a:lvl5pPr>
      <a:lvl6pPr marL="2507669"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63588"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19533"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75453"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1869" rtl="0" eaLnBrk="1" latinLnBrk="0" hangingPunct="1">
        <a:defRPr sz="1800" kern="1200">
          <a:solidFill>
            <a:schemeClr val="tx1"/>
          </a:solidFill>
          <a:latin typeface="+mn-lt"/>
          <a:ea typeface="+mn-ea"/>
          <a:cs typeface="+mn-cs"/>
        </a:defRPr>
      </a:lvl1pPr>
      <a:lvl2pPr marL="455927" algn="l" defTabSz="911869" rtl="0" eaLnBrk="1" latinLnBrk="0" hangingPunct="1">
        <a:defRPr sz="1800" kern="1200">
          <a:solidFill>
            <a:schemeClr val="tx1"/>
          </a:solidFill>
          <a:latin typeface="+mn-lt"/>
          <a:ea typeface="+mn-ea"/>
          <a:cs typeface="+mn-cs"/>
        </a:defRPr>
      </a:lvl2pPr>
      <a:lvl3pPr marL="911869" algn="l" defTabSz="911869" rtl="0" eaLnBrk="1" latinLnBrk="0" hangingPunct="1">
        <a:defRPr sz="1800" kern="1200">
          <a:solidFill>
            <a:schemeClr val="tx1"/>
          </a:solidFill>
          <a:latin typeface="+mn-lt"/>
          <a:ea typeface="+mn-ea"/>
          <a:cs typeface="+mn-cs"/>
        </a:defRPr>
      </a:lvl3pPr>
      <a:lvl4pPr marL="1367816" algn="l" defTabSz="911869" rtl="0" eaLnBrk="1" latinLnBrk="0" hangingPunct="1">
        <a:defRPr sz="1800" kern="1200">
          <a:solidFill>
            <a:schemeClr val="tx1"/>
          </a:solidFill>
          <a:latin typeface="+mn-lt"/>
          <a:ea typeface="+mn-ea"/>
          <a:cs typeface="+mn-cs"/>
        </a:defRPr>
      </a:lvl4pPr>
      <a:lvl5pPr marL="1823750" algn="l" defTabSz="911869" rtl="0" eaLnBrk="1" latinLnBrk="0" hangingPunct="1">
        <a:defRPr sz="1800" kern="1200">
          <a:solidFill>
            <a:schemeClr val="tx1"/>
          </a:solidFill>
          <a:latin typeface="+mn-lt"/>
          <a:ea typeface="+mn-ea"/>
          <a:cs typeface="+mn-cs"/>
        </a:defRPr>
      </a:lvl5pPr>
      <a:lvl6pPr marL="2279684" algn="l" defTabSz="911869" rtl="0" eaLnBrk="1" latinLnBrk="0" hangingPunct="1">
        <a:defRPr sz="1800" kern="1200">
          <a:solidFill>
            <a:schemeClr val="tx1"/>
          </a:solidFill>
          <a:latin typeface="+mn-lt"/>
          <a:ea typeface="+mn-ea"/>
          <a:cs typeface="+mn-cs"/>
        </a:defRPr>
      </a:lvl6pPr>
      <a:lvl7pPr marL="2735629" algn="l" defTabSz="911869" rtl="0" eaLnBrk="1" latinLnBrk="0" hangingPunct="1">
        <a:defRPr sz="1800" kern="1200">
          <a:solidFill>
            <a:schemeClr val="tx1"/>
          </a:solidFill>
          <a:latin typeface="+mn-lt"/>
          <a:ea typeface="+mn-ea"/>
          <a:cs typeface="+mn-cs"/>
        </a:defRPr>
      </a:lvl7pPr>
      <a:lvl8pPr marL="3191559" algn="l" defTabSz="911869" rtl="0" eaLnBrk="1" latinLnBrk="0" hangingPunct="1">
        <a:defRPr sz="1800" kern="1200">
          <a:solidFill>
            <a:schemeClr val="tx1"/>
          </a:solidFill>
          <a:latin typeface="+mn-lt"/>
          <a:ea typeface="+mn-ea"/>
          <a:cs typeface="+mn-cs"/>
        </a:defRPr>
      </a:lvl8pPr>
      <a:lvl9pPr marL="3647495" algn="l" defTabSz="911869"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pic>
        <p:nvPicPr>
          <p:cNvPr id="1026" name="Picture 2" descr="演示模板底稿1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626"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3"/>
          <p:cNvSpPr>
            <a:spLocks noGrp="1" noChangeArrowheads="1"/>
          </p:cNvSpPr>
          <p:nvPr>
            <p:ph type="title"/>
          </p:nvPr>
        </p:nvSpPr>
        <p:spPr bwMode="auto">
          <a:xfrm>
            <a:off x="828740" y="846139"/>
            <a:ext cx="7561263"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ctr" anchorCtr="0" compatLnSpc="1">
            <a:prstTxWarp prst="textNoShape">
              <a:avLst/>
            </a:prstTxWarp>
          </a:bodyPr>
          <a:lstStyle/>
          <a:p>
            <a:pPr lvl="0"/>
            <a:r>
              <a:rPr lang="zh-CN" altLang="zh-TW" smtClean="0"/>
              <a:t>单击此处编辑母版标题样式</a:t>
            </a:r>
          </a:p>
        </p:txBody>
      </p:sp>
      <p:sp>
        <p:nvSpPr>
          <p:cNvPr id="1028" name="Rectangle 4"/>
          <p:cNvSpPr>
            <a:spLocks noGrp="1" noChangeArrowheads="1"/>
          </p:cNvSpPr>
          <p:nvPr>
            <p:ph type="body" idx="1"/>
          </p:nvPr>
        </p:nvSpPr>
        <p:spPr bwMode="auto">
          <a:xfrm>
            <a:off x="828740" y="1990783"/>
            <a:ext cx="7561263" cy="4030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p>
            <a:pPr lvl="0"/>
            <a:r>
              <a:rPr lang="zh-CN" altLang="zh-TW" smtClean="0"/>
              <a:t>单击此处编辑母版文本样式</a:t>
            </a:r>
          </a:p>
          <a:p>
            <a:pPr lvl="1"/>
            <a:r>
              <a:rPr lang="zh-CN" altLang="zh-TW" smtClean="0"/>
              <a:t>第二级</a:t>
            </a:r>
          </a:p>
          <a:p>
            <a:pPr lvl="2"/>
            <a:r>
              <a:rPr lang="zh-CN" altLang="zh-TW" smtClean="0"/>
              <a:t>第三级</a:t>
            </a:r>
          </a:p>
          <a:p>
            <a:pPr lvl="3"/>
            <a:r>
              <a:rPr lang="zh-CN" altLang="zh-TW" smtClean="0"/>
              <a:t>第四级</a:t>
            </a:r>
          </a:p>
          <a:p>
            <a:pPr lvl="4"/>
            <a:r>
              <a:rPr lang="zh-CN" altLang="zh-TW" smtClean="0"/>
              <a:t>第五级</a:t>
            </a:r>
          </a:p>
        </p:txBody>
      </p:sp>
      <p:sp>
        <p:nvSpPr>
          <p:cNvPr id="1029" name="Rectangle 5"/>
          <p:cNvSpPr>
            <a:spLocks noGrp="1" noChangeArrowheads="1"/>
          </p:cNvSpPr>
          <p:nvPr>
            <p:ph type="dt" sz="half" idx="2"/>
          </p:nvPr>
        </p:nvSpPr>
        <p:spPr bwMode="auto">
          <a:xfrm>
            <a:off x="457202" y="6245367"/>
            <a:ext cx="21336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defRPr sz="1000">
                <a:latin typeface="+mn-ea"/>
                <a:ea typeface="+mn-ea"/>
              </a:defRPr>
            </a:lvl1pPr>
          </a:lstStyle>
          <a:p>
            <a:pPr defTabSz="912197" fontAlgn="base">
              <a:spcBef>
                <a:spcPct val="0"/>
              </a:spcBef>
              <a:spcAft>
                <a:spcPct val="0"/>
              </a:spcAft>
            </a:pPr>
            <a:endParaRPr lang="zh-TW" altLang="zh-CN" smtClean="0">
              <a:solidFill>
                <a:srgbClr val="000000"/>
              </a:solidFill>
            </a:endParaRPr>
          </a:p>
        </p:txBody>
      </p:sp>
      <p:sp>
        <p:nvSpPr>
          <p:cNvPr id="1030" name="Rectangle 6"/>
          <p:cNvSpPr>
            <a:spLocks noGrp="1" noChangeArrowheads="1"/>
          </p:cNvSpPr>
          <p:nvPr>
            <p:ph type="ftr" sz="quarter" idx="3"/>
          </p:nvPr>
        </p:nvSpPr>
        <p:spPr bwMode="auto">
          <a:xfrm>
            <a:off x="3124201" y="6245367"/>
            <a:ext cx="28956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lgn="ctr">
              <a:defRPr sz="1000">
                <a:latin typeface="+mn-ea"/>
                <a:ea typeface="+mn-ea"/>
              </a:defRPr>
            </a:lvl1pPr>
          </a:lstStyle>
          <a:p>
            <a:pPr defTabSz="912197" fontAlgn="base">
              <a:spcBef>
                <a:spcPct val="0"/>
              </a:spcBef>
              <a:spcAft>
                <a:spcPct val="0"/>
              </a:spcAft>
            </a:pPr>
            <a:endParaRPr lang="zh-TW" altLang="zh-CN" smtClean="0">
              <a:solidFill>
                <a:srgbClr val="000000"/>
              </a:solidFill>
            </a:endParaRPr>
          </a:p>
        </p:txBody>
      </p:sp>
      <p:sp>
        <p:nvSpPr>
          <p:cNvPr id="1031" name="Rectangle 7"/>
          <p:cNvSpPr>
            <a:spLocks noGrp="1" noChangeArrowheads="1"/>
          </p:cNvSpPr>
          <p:nvPr>
            <p:ph type="sldNum" sz="quarter" idx="4"/>
          </p:nvPr>
        </p:nvSpPr>
        <p:spPr bwMode="auto">
          <a:xfrm>
            <a:off x="6553200" y="6245367"/>
            <a:ext cx="21336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lgn="r">
              <a:defRPr sz="1000">
                <a:latin typeface="+mn-ea"/>
                <a:ea typeface="+mn-ea"/>
              </a:defRPr>
            </a:lvl1pPr>
          </a:lstStyle>
          <a:p>
            <a:pPr defTabSz="912197" fontAlgn="base">
              <a:spcBef>
                <a:spcPct val="0"/>
              </a:spcBef>
              <a:spcAft>
                <a:spcPct val="0"/>
              </a:spcAft>
            </a:pPr>
            <a:fld id="{A3EA3686-390D-4807-A8EA-855C158FE566}" type="slidenum">
              <a:rPr lang="zh-TW" altLang="zh-CN" smtClean="0">
                <a:solidFill>
                  <a:srgbClr val="000000"/>
                </a:solidFill>
              </a:rPr>
              <a:pPr defTabSz="912197" fontAlgn="base">
                <a:spcBef>
                  <a:spcPct val="0"/>
                </a:spcBef>
                <a:spcAft>
                  <a:spcPct val="0"/>
                </a:spcAft>
              </a:pPr>
              <a:t>‹#›</a:t>
            </a:fld>
            <a:endParaRPr lang="zh-TW" altLang="zh-CN" smtClean="0">
              <a:solidFill>
                <a:srgbClr val="000000"/>
              </a:solidFill>
            </a:endParaRPr>
          </a:p>
        </p:txBody>
      </p:sp>
    </p:spTree>
    <p:extLst>
      <p:ext uri="{BB962C8B-B14F-4D97-AF65-F5344CB8AC3E}">
        <p14:creationId xmlns:p14="http://schemas.microsoft.com/office/powerpoint/2010/main" val="889858653"/>
      </p:ext>
    </p:extLst>
  </p:cSld>
  <p:clrMap bg1="lt1" tx1="dk1" bg2="lt2" tx2="dk2" accent1="accent1" accent2="accent2" accent3="accent3" accent4="accent4" accent5="accent5" accent6="accent6" hlink="hlink" folHlink="folHlink"/>
  <p:sldLayoutIdLst>
    <p:sldLayoutId id="2147484354" r:id="rId1"/>
    <p:sldLayoutId id="2147484355" r:id="rId2"/>
    <p:sldLayoutId id="2147484356" r:id="rId3"/>
    <p:sldLayoutId id="2147484357" r:id="rId4"/>
    <p:sldLayoutId id="2147484358" r:id="rId5"/>
    <p:sldLayoutId id="2147484359" r:id="rId6"/>
    <p:sldLayoutId id="2147484360" r:id="rId7"/>
    <p:sldLayoutId id="2147484361" r:id="rId8"/>
    <p:sldLayoutId id="2147484362" r:id="rId9"/>
    <p:sldLayoutId id="2147484363" r:id="rId10"/>
    <p:sldLayoutId id="2147484364" r:id="rId11"/>
  </p:sldLayoutIdLst>
  <p:txStyles>
    <p:titleStyle>
      <a:lvl1pPr algn="l" rtl="0" fontAlgn="base">
        <a:spcBef>
          <a:spcPct val="0"/>
        </a:spcBef>
        <a:spcAft>
          <a:spcPct val="0"/>
        </a:spcAft>
        <a:defRPr sz="3600" b="1">
          <a:solidFill>
            <a:srgbClr val="669900"/>
          </a:solidFill>
          <a:latin typeface="+mj-lt"/>
          <a:ea typeface="+mj-ea"/>
          <a:cs typeface="+mj-cs"/>
        </a:defRPr>
      </a:lvl1pPr>
      <a:lvl2pPr algn="l" rtl="0" fontAlgn="base">
        <a:spcBef>
          <a:spcPct val="0"/>
        </a:spcBef>
        <a:spcAft>
          <a:spcPct val="0"/>
        </a:spcAft>
        <a:defRPr sz="3600" b="1">
          <a:solidFill>
            <a:srgbClr val="669900"/>
          </a:solidFill>
          <a:latin typeface="Arial" pitchFamily="34" charset="0"/>
          <a:ea typeface="Microsoft YaHei" pitchFamily="34" charset="-122"/>
        </a:defRPr>
      </a:lvl2pPr>
      <a:lvl3pPr algn="l" rtl="0" fontAlgn="base">
        <a:spcBef>
          <a:spcPct val="0"/>
        </a:spcBef>
        <a:spcAft>
          <a:spcPct val="0"/>
        </a:spcAft>
        <a:defRPr sz="3600" b="1">
          <a:solidFill>
            <a:srgbClr val="669900"/>
          </a:solidFill>
          <a:latin typeface="Arial" pitchFamily="34" charset="0"/>
          <a:ea typeface="Microsoft YaHei" pitchFamily="34" charset="-122"/>
        </a:defRPr>
      </a:lvl3pPr>
      <a:lvl4pPr algn="l" rtl="0" fontAlgn="base">
        <a:spcBef>
          <a:spcPct val="0"/>
        </a:spcBef>
        <a:spcAft>
          <a:spcPct val="0"/>
        </a:spcAft>
        <a:defRPr sz="3600" b="1">
          <a:solidFill>
            <a:srgbClr val="669900"/>
          </a:solidFill>
          <a:latin typeface="Arial" pitchFamily="34" charset="0"/>
          <a:ea typeface="Microsoft YaHei" pitchFamily="34" charset="-122"/>
        </a:defRPr>
      </a:lvl4pPr>
      <a:lvl5pPr algn="l" rtl="0" fontAlgn="base">
        <a:spcBef>
          <a:spcPct val="0"/>
        </a:spcBef>
        <a:spcAft>
          <a:spcPct val="0"/>
        </a:spcAft>
        <a:defRPr sz="3600" b="1">
          <a:solidFill>
            <a:srgbClr val="669900"/>
          </a:solidFill>
          <a:latin typeface="Arial" pitchFamily="34" charset="0"/>
          <a:ea typeface="Microsoft YaHei" pitchFamily="34" charset="-122"/>
        </a:defRPr>
      </a:lvl5pPr>
      <a:lvl6pPr marL="456090" algn="l" rtl="0" fontAlgn="base">
        <a:spcBef>
          <a:spcPct val="0"/>
        </a:spcBef>
        <a:spcAft>
          <a:spcPct val="0"/>
        </a:spcAft>
        <a:defRPr sz="3600" b="1">
          <a:solidFill>
            <a:srgbClr val="669900"/>
          </a:solidFill>
          <a:latin typeface="Arial" pitchFamily="34" charset="0"/>
          <a:ea typeface="Microsoft YaHei" pitchFamily="34" charset="-122"/>
        </a:defRPr>
      </a:lvl6pPr>
      <a:lvl7pPr marL="912197" algn="l" rtl="0" fontAlgn="base">
        <a:spcBef>
          <a:spcPct val="0"/>
        </a:spcBef>
        <a:spcAft>
          <a:spcPct val="0"/>
        </a:spcAft>
        <a:defRPr sz="3600" b="1">
          <a:solidFill>
            <a:srgbClr val="669900"/>
          </a:solidFill>
          <a:latin typeface="Arial" pitchFamily="34" charset="0"/>
          <a:ea typeface="Microsoft YaHei" pitchFamily="34" charset="-122"/>
        </a:defRPr>
      </a:lvl7pPr>
      <a:lvl8pPr marL="1368305" algn="l" rtl="0" fontAlgn="base">
        <a:spcBef>
          <a:spcPct val="0"/>
        </a:spcBef>
        <a:spcAft>
          <a:spcPct val="0"/>
        </a:spcAft>
        <a:defRPr sz="3600" b="1">
          <a:solidFill>
            <a:srgbClr val="669900"/>
          </a:solidFill>
          <a:latin typeface="Arial" pitchFamily="34" charset="0"/>
          <a:ea typeface="Microsoft YaHei" pitchFamily="34" charset="-122"/>
        </a:defRPr>
      </a:lvl8pPr>
      <a:lvl9pPr marL="1824404" algn="l" rtl="0" fontAlgn="base">
        <a:spcBef>
          <a:spcPct val="0"/>
        </a:spcBef>
        <a:spcAft>
          <a:spcPct val="0"/>
        </a:spcAft>
        <a:defRPr sz="3600" b="1">
          <a:solidFill>
            <a:srgbClr val="669900"/>
          </a:solidFill>
          <a:latin typeface="Arial" pitchFamily="34" charset="0"/>
          <a:ea typeface="Microsoft YaHei" pitchFamily="34" charset="-122"/>
        </a:defRPr>
      </a:lvl9pPr>
    </p:titleStyle>
    <p:bodyStyle>
      <a:lvl1pPr marL="342083" indent="-342083" algn="l" rtl="0" fontAlgn="base">
        <a:spcBef>
          <a:spcPct val="20000"/>
        </a:spcBef>
        <a:spcAft>
          <a:spcPct val="0"/>
        </a:spcAft>
        <a:buChar char="•"/>
        <a:defRPr sz="2400">
          <a:solidFill>
            <a:srgbClr val="669900"/>
          </a:solidFill>
          <a:latin typeface="+mn-lt"/>
          <a:ea typeface="+mn-ea"/>
          <a:cs typeface="+mn-cs"/>
        </a:defRPr>
      </a:lvl1pPr>
      <a:lvl2pPr marL="741162" indent="-285078" algn="l" rtl="0" fontAlgn="base">
        <a:spcBef>
          <a:spcPct val="20000"/>
        </a:spcBef>
        <a:spcAft>
          <a:spcPct val="0"/>
        </a:spcAft>
        <a:buChar char="–"/>
        <a:defRPr sz="2000">
          <a:solidFill>
            <a:srgbClr val="669900"/>
          </a:solidFill>
          <a:latin typeface="+mn-lt"/>
          <a:ea typeface="+mn-ea"/>
        </a:defRPr>
      </a:lvl2pPr>
      <a:lvl3pPr marL="1140250" indent="-228041" algn="l" rtl="0" fontAlgn="base">
        <a:spcBef>
          <a:spcPct val="20000"/>
        </a:spcBef>
        <a:spcAft>
          <a:spcPct val="0"/>
        </a:spcAft>
        <a:buChar char="•"/>
        <a:defRPr>
          <a:solidFill>
            <a:srgbClr val="669900"/>
          </a:solidFill>
          <a:latin typeface="+mn-lt"/>
          <a:ea typeface="+mn-ea"/>
        </a:defRPr>
      </a:lvl3pPr>
      <a:lvl4pPr marL="1596349" indent="-228041" algn="l" rtl="0" fontAlgn="base">
        <a:spcBef>
          <a:spcPct val="20000"/>
        </a:spcBef>
        <a:spcAft>
          <a:spcPct val="0"/>
        </a:spcAft>
        <a:buChar char="–"/>
        <a:defRPr sz="1600">
          <a:solidFill>
            <a:srgbClr val="669900"/>
          </a:solidFill>
          <a:latin typeface="+mn-lt"/>
          <a:ea typeface="+mn-ea"/>
        </a:defRPr>
      </a:lvl4pPr>
      <a:lvl5pPr marL="2052458" indent="-228041" algn="l" rtl="0" fontAlgn="base">
        <a:spcBef>
          <a:spcPct val="20000"/>
        </a:spcBef>
        <a:spcAft>
          <a:spcPct val="0"/>
        </a:spcAft>
        <a:buChar char="»"/>
        <a:defRPr sz="1600">
          <a:solidFill>
            <a:srgbClr val="669900"/>
          </a:solidFill>
          <a:latin typeface="+mn-lt"/>
          <a:ea typeface="+mn-ea"/>
        </a:defRPr>
      </a:lvl5pPr>
      <a:lvl6pPr marL="2508560" indent="-228041" algn="l" rtl="0" fontAlgn="base">
        <a:spcBef>
          <a:spcPct val="20000"/>
        </a:spcBef>
        <a:spcAft>
          <a:spcPct val="0"/>
        </a:spcAft>
        <a:buChar char="»"/>
        <a:defRPr sz="1600">
          <a:solidFill>
            <a:srgbClr val="669900"/>
          </a:solidFill>
          <a:latin typeface="+mn-lt"/>
          <a:ea typeface="+mn-ea"/>
        </a:defRPr>
      </a:lvl6pPr>
      <a:lvl7pPr marL="2964649" indent="-228041" algn="l" rtl="0" fontAlgn="base">
        <a:spcBef>
          <a:spcPct val="20000"/>
        </a:spcBef>
        <a:spcAft>
          <a:spcPct val="0"/>
        </a:spcAft>
        <a:buChar char="»"/>
        <a:defRPr sz="1600">
          <a:solidFill>
            <a:srgbClr val="669900"/>
          </a:solidFill>
          <a:latin typeface="+mn-lt"/>
          <a:ea typeface="+mn-ea"/>
        </a:defRPr>
      </a:lvl7pPr>
      <a:lvl8pPr marL="3420758" indent="-228041" algn="l" rtl="0" fontAlgn="base">
        <a:spcBef>
          <a:spcPct val="20000"/>
        </a:spcBef>
        <a:spcAft>
          <a:spcPct val="0"/>
        </a:spcAft>
        <a:buChar char="»"/>
        <a:defRPr sz="1600">
          <a:solidFill>
            <a:srgbClr val="669900"/>
          </a:solidFill>
          <a:latin typeface="+mn-lt"/>
          <a:ea typeface="+mn-ea"/>
        </a:defRPr>
      </a:lvl8pPr>
      <a:lvl9pPr marL="3876841" indent="-228041" algn="l" rtl="0" fontAlgn="base">
        <a:spcBef>
          <a:spcPct val="20000"/>
        </a:spcBef>
        <a:spcAft>
          <a:spcPct val="0"/>
        </a:spcAft>
        <a:buChar char="»"/>
        <a:defRPr sz="1600">
          <a:solidFill>
            <a:srgbClr val="669900"/>
          </a:solidFill>
          <a:latin typeface="+mn-lt"/>
          <a:ea typeface="+mn-ea"/>
        </a:defRPr>
      </a:lvl9pPr>
    </p:bodyStyle>
    <p:otherStyle>
      <a:defPPr>
        <a:defRPr lang="zh-TW"/>
      </a:defPPr>
      <a:lvl1pPr marL="0" algn="l" defTabSz="912197" rtl="0" eaLnBrk="1" latinLnBrk="0" hangingPunct="1">
        <a:defRPr sz="1800" kern="1200">
          <a:solidFill>
            <a:schemeClr val="tx1"/>
          </a:solidFill>
          <a:latin typeface="+mn-lt"/>
          <a:ea typeface="+mn-ea"/>
          <a:cs typeface="+mn-cs"/>
        </a:defRPr>
      </a:lvl1pPr>
      <a:lvl2pPr marL="456090" algn="l" defTabSz="912197" rtl="0" eaLnBrk="1" latinLnBrk="0" hangingPunct="1">
        <a:defRPr sz="1800" kern="1200">
          <a:solidFill>
            <a:schemeClr val="tx1"/>
          </a:solidFill>
          <a:latin typeface="+mn-lt"/>
          <a:ea typeface="+mn-ea"/>
          <a:cs typeface="+mn-cs"/>
        </a:defRPr>
      </a:lvl2pPr>
      <a:lvl3pPr marL="912197" algn="l" defTabSz="912197" rtl="0" eaLnBrk="1" latinLnBrk="0" hangingPunct="1">
        <a:defRPr sz="1800" kern="1200">
          <a:solidFill>
            <a:schemeClr val="tx1"/>
          </a:solidFill>
          <a:latin typeface="+mn-lt"/>
          <a:ea typeface="+mn-ea"/>
          <a:cs typeface="+mn-cs"/>
        </a:defRPr>
      </a:lvl3pPr>
      <a:lvl4pPr marL="1368305" algn="l" defTabSz="912197" rtl="0" eaLnBrk="1" latinLnBrk="0" hangingPunct="1">
        <a:defRPr sz="1800" kern="1200">
          <a:solidFill>
            <a:schemeClr val="tx1"/>
          </a:solidFill>
          <a:latin typeface="+mn-lt"/>
          <a:ea typeface="+mn-ea"/>
          <a:cs typeface="+mn-cs"/>
        </a:defRPr>
      </a:lvl4pPr>
      <a:lvl5pPr marL="1824404" algn="l" defTabSz="912197" rtl="0" eaLnBrk="1" latinLnBrk="0" hangingPunct="1">
        <a:defRPr sz="1800" kern="1200">
          <a:solidFill>
            <a:schemeClr val="tx1"/>
          </a:solidFill>
          <a:latin typeface="+mn-lt"/>
          <a:ea typeface="+mn-ea"/>
          <a:cs typeface="+mn-cs"/>
        </a:defRPr>
      </a:lvl5pPr>
      <a:lvl6pPr marL="2280499" algn="l" defTabSz="912197" rtl="0" eaLnBrk="1" latinLnBrk="0" hangingPunct="1">
        <a:defRPr sz="1800" kern="1200">
          <a:solidFill>
            <a:schemeClr val="tx1"/>
          </a:solidFill>
          <a:latin typeface="+mn-lt"/>
          <a:ea typeface="+mn-ea"/>
          <a:cs typeface="+mn-cs"/>
        </a:defRPr>
      </a:lvl6pPr>
      <a:lvl7pPr marL="2736608" algn="l" defTabSz="912197" rtl="0" eaLnBrk="1" latinLnBrk="0" hangingPunct="1">
        <a:defRPr sz="1800" kern="1200">
          <a:solidFill>
            <a:schemeClr val="tx1"/>
          </a:solidFill>
          <a:latin typeface="+mn-lt"/>
          <a:ea typeface="+mn-ea"/>
          <a:cs typeface="+mn-cs"/>
        </a:defRPr>
      </a:lvl7pPr>
      <a:lvl8pPr marL="3192703" algn="l" defTabSz="912197" rtl="0" eaLnBrk="1" latinLnBrk="0" hangingPunct="1">
        <a:defRPr sz="1800" kern="1200">
          <a:solidFill>
            <a:schemeClr val="tx1"/>
          </a:solidFill>
          <a:latin typeface="+mn-lt"/>
          <a:ea typeface="+mn-ea"/>
          <a:cs typeface="+mn-cs"/>
        </a:defRPr>
      </a:lvl8pPr>
      <a:lvl9pPr marL="3648802" algn="l" defTabSz="91219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5867400" y="6400856"/>
            <a:ext cx="2160588" cy="461643"/>
          </a:xfrm>
          <a:prstGeom prst="rect">
            <a:avLst/>
          </a:prstGeom>
          <a:noFill/>
          <a:ln>
            <a:noFill/>
          </a:ln>
          <a:extLst/>
        </p:spPr>
        <p:txBody>
          <a:bodyPr lIns="91326" tIns="45664" rIns="91326" bIns="45664">
            <a:spAutoFit/>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lgn="ctr" defTabSz="913274" eaLnBrk="1" fontAlgn="base" hangingPunct="1">
              <a:spcBef>
                <a:spcPct val="50000"/>
              </a:spcBef>
              <a:spcAft>
                <a:spcPct val="0"/>
              </a:spcAft>
              <a:defRPr/>
            </a:pPr>
            <a:endParaRPr lang="zh-TW" altLang="en-US" sz="2400" smtClean="0">
              <a:solidFill>
                <a:srgbClr val="FFFFFF"/>
              </a:solidFill>
              <a:latin typeface="Times New Roman" pitchFamily="18" charset="0"/>
            </a:endParaRPr>
          </a:p>
        </p:txBody>
      </p:sp>
    </p:spTree>
    <p:extLst>
      <p:ext uri="{BB962C8B-B14F-4D97-AF65-F5344CB8AC3E}">
        <p14:creationId xmlns:p14="http://schemas.microsoft.com/office/powerpoint/2010/main" val="1357619504"/>
      </p:ext>
    </p:extLst>
  </p:cSld>
  <p:clrMap bg1="dk2" tx1="lt1" bg2="dk1" tx2="lt2" accent1="accent1" accent2="accent2" accent3="accent3" accent4="accent4" accent5="accent5" accent6="accent6" hlink="hlink" folHlink="folHlink"/>
  <p:sldLayoutIdLst>
    <p:sldLayoutId id="2147490224" r:id="rId1"/>
    <p:sldLayoutId id="2147490225" r:id="rId2"/>
    <p:sldLayoutId id="2147490226" r:id="rId3"/>
    <p:sldLayoutId id="2147490227" r:id="rId4"/>
    <p:sldLayoutId id="2147490228" r:id="rId5"/>
    <p:sldLayoutId id="2147490229" r:id="rId6"/>
    <p:sldLayoutId id="2147490230" r:id="rId7"/>
    <p:sldLayoutId id="2147490231" r:id="rId8"/>
    <p:sldLayoutId id="2147490232" r:id="rId9"/>
    <p:sldLayoutId id="2147490233" r:id="rId10"/>
    <p:sldLayoutId id="2147490234" r:id="rId11"/>
  </p:sldLayoutIdLst>
  <p:timing>
    <p:tnLst>
      <p:par>
        <p:cTn id="1" dur="indefinite" restart="never" nodeType="tmRoot"/>
      </p:par>
    </p:tnLst>
  </p:timing>
  <p:hf sldNum="0" hdr="0" ftr="0" dt="0"/>
  <p:txStyles>
    <p:titleStyle>
      <a:lvl1pPr algn="ctr" rtl="0" eaLnBrk="0" fontAlgn="base" hangingPunct="0">
        <a:spcBef>
          <a:spcPct val="0"/>
        </a:spcBef>
        <a:spcAft>
          <a:spcPct val="0"/>
        </a:spcAft>
        <a:defRPr kumimoji="1" sz="3600">
          <a:solidFill>
            <a:schemeClr val="bg1"/>
          </a:solidFill>
          <a:latin typeface="+mj-lt"/>
          <a:ea typeface="+mj-ea"/>
          <a:cs typeface="+mj-cs"/>
        </a:defRPr>
      </a:lvl1pPr>
      <a:lvl2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2pPr>
      <a:lvl3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3pPr>
      <a:lvl4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4pPr>
      <a:lvl5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5pPr>
      <a:lvl6pPr marL="456633" algn="ctr" rtl="0" fontAlgn="base">
        <a:spcBef>
          <a:spcPct val="0"/>
        </a:spcBef>
        <a:spcAft>
          <a:spcPct val="0"/>
        </a:spcAft>
        <a:defRPr kumimoji="1" sz="3600">
          <a:solidFill>
            <a:schemeClr val="bg1"/>
          </a:solidFill>
          <a:latin typeface="Times New Roman" pitchFamily="18" charset="0"/>
          <a:ea typeface="新細明體" pitchFamily="18" charset="-120"/>
        </a:defRPr>
      </a:lvl6pPr>
      <a:lvl7pPr marL="913274" algn="ctr" rtl="0" fontAlgn="base">
        <a:spcBef>
          <a:spcPct val="0"/>
        </a:spcBef>
        <a:spcAft>
          <a:spcPct val="0"/>
        </a:spcAft>
        <a:defRPr kumimoji="1" sz="3600">
          <a:solidFill>
            <a:schemeClr val="bg1"/>
          </a:solidFill>
          <a:latin typeface="Times New Roman" pitchFamily="18" charset="0"/>
          <a:ea typeface="新細明體" pitchFamily="18" charset="-120"/>
        </a:defRPr>
      </a:lvl7pPr>
      <a:lvl8pPr marL="1369920" algn="ctr" rtl="0" fontAlgn="base">
        <a:spcBef>
          <a:spcPct val="0"/>
        </a:spcBef>
        <a:spcAft>
          <a:spcPct val="0"/>
        </a:spcAft>
        <a:defRPr kumimoji="1" sz="3600">
          <a:solidFill>
            <a:schemeClr val="bg1"/>
          </a:solidFill>
          <a:latin typeface="Times New Roman" pitchFamily="18" charset="0"/>
          <a:ea typeface="新細明體" pitchFamily="18" charset="-120"/>
        </a:defRPr>
      </a:lvl8pPr>
      <a:lvl9pPr marL="1826557" algn="ctr" rtl="0" fontAlgn="base">
        <a:spcBef>
          <a:spcPct val="0"/>
        </a:spcBef>
        <a:spcAft>
          <a:spcPct val="0"/>
        </a:spcAft>
        <a:defRPr kumimoji="1" sz="3600">
          <a:solidFill>
            <a:schemeClr val="bg1"/>
          </a:solidFill>
          <a:latin typeface="Times New Roman" pitchFamily="18" charset="0"/>
          <a:ea typeface="新細明體" pitchFamily="18" charset="-120"/>
        </a:defRPr>
      </a:lvl9pPr>
    </p:titleStyle>
    <p:bodyStyle>
      <a:lvl1pPr marL="342484" indent="-342484" algn="ctr" rtl="0" eaLnBrk="0" fontAlgn="base" hangingPunct="0">
        <a:spcBef>
          <a:spcPct val="0"/>
        </a:spcBef>
        <a:spcAft>
          <a:spcPct val="0"/>
        </a:spcAft>
        <a:defRPr kumimoji="1" sz="3200">
          <a:solidFill>
            <a:schemeClr val="bg1"/>
          </a:solidFill>
          <a:latin typeface="標楷體" pitchFamily="65" charset="-120"/>
          <a:ea typeface="+mn-ea"/>
          <a:cs typeface="+mn-cs"/>
        </a:defRPr>
      </a:lvl1pPr>
      <a:lvl2pPr marL="764239" indent="-285404" algn="ctr" rtl="0" eaLnBrk="0" fontAlgn="base" hangingPunct="0">
        <a:spcBef>
          <a:spcPct val="0"/>
        </a:spcBef>
        <a:spcAft>
          <a:spcPct val="0"/>
        </a:spcAft>
        <a:defRPr kumimoji="1" sz="2800">
          <a:solidFill>
            <a:schemeClr val="bg1"/>
          </a:solidFill>
          <a:latin typeface="標楷體" pitchFamily="65" charset="-120"/>
          <a:ea typeface="+mn-ea"/>
        </a:defRPr>
      </a:lvl2pPr>
      <a:lvl3pPr marL="1182820" indent="-228316" algn="ctr" rtl="0" eaLnBrk="0" fontAlgn="base" hangingPunct="0">
        <a:spcBef>
          <a:spcPct val="20000"/>
        </a:spcBef>
        <a:spcAft>
          <a:spcPct val="0"/>
        </a:spcAft>
        <a:defRPr kumimoji="1" sz="2400">
          <a:solidFill>
            <a:schemeClr val="bg1"/>
          </a:solidFill>
          <a:latin typeface="+mj-lt"/>
          <a:ea typeface="+mn-ea"/>
        </a:defRPr>
      </a:lvl3pPr>
      <a:lvl4pPr marL="1601407" indent="-228316" algn="ctr" rtl="0" eaLnBrk="0" fontAlgn="base" hangingPunct="0">
        <a:spcBef>
          <a:spcPct val="20000"/>
        </a:spcBef>
        <a:spcAft>
          <a:spcPct val="0"/>
        </a:spcAft>
        <a:defRPr kumimoji="1" sz="2000">
          <a:solidFill>
            <a:schemeClr val="bg1"/>
          </a:solidFill>
          <a:latin typeface="+mj-lt"/>
          <a:ea typeface="+mn-ea"/>
        </a:defRPr>
      </a:lvl4pPr>
      <a:lvl5pPr marL="2054880" indent="-228316" algn="ctr" rtl="0" eaLnBrk="0" fontAlgn="base" hangingPunct="0">
        <a:spcBef>
          <a:spcPct val="20000"/>
        </a:spcBef>
        <a:spcAft>
          <a:spcPct val="0"/>
        </a:spcAft>
        <a:defRPr kumimoji="1" sz="2000">
          <a:solidFill>
            <a:schemeClr val="bg1"/>
          </a:solidFill>
          <a:latin typeface="+mj-lt"/>
          <a:ea typeface="+mn-ea"/>
        </a:defRPr>
      </a:lvl5pPr>
      <a:lvl6pPr marL="2511517" indent="-228316" algn="ctr" rtl="0" fontAlgn="base">
        <a:spcBef>
          <a:spcPct val="20000"/>
        </a:spcBef>
        <a:spcAft>
          <a:spcPct val="0"/>
        </a:spcAft>
        <a:defRPr kumimoji="1" sz="2000">
          <a:solidFill>
            <a:schemeClr val="bg1"/>
          </a:solidFill>
          <a:latin typeface="+mj-lt"/>
          <a:ea typeface="+mn-ea"/>
        </a:defRPr>
      </a:lvl6pPr>
      <a:lvl7pPr marL="2968152" indent="-228316" algn="ctr" rtl="0" fontAlgn="base">
        <a:spcBef>
          <a:spcPct val="20000"/>
        </a:spcBef>
        <a:spcAft>
          <a:spcPct val="0"/>
        </a:spcAft>
        <a:defRPr kumimoji="1" sz="2000">
          <a:solidFill>
            <a:schemeClr val="bg1"/>
          </a:solidFill>
          <a:latin typeface="+mj-lt"/>
          <a:ea typeface="+mn-ea"/>
        </a:defRPr>
      </a:lvl7pPr>
      <a:lvl8pPr marL="3424794" indent="-228316" algn="ctr" rtl="0" fontAlgn="base">
        <a:spcBef>
          <a:spcPct val="20000"/>
        </a:spcBef>
        <a:spcAft>
          <a:spcPct val="0"/>
        </a:spcAft>
        <a:defRPr kumimoji="1" sz="2000">
          <a:solidFill>
            <a:schemeClr val="bg1"/>
          </a:solidFill>
          <a:latin typeface="+mj-lt"/>
          <a:ea typeface="+mn-ea"/>
        </a:defRPr>
      </a:lvl8pPr>
      <a:lvl9pPr marL="3881426" indent="-228316" algn="ctr" rtl="0" fontAlgn="base">
        <a:spcBef>
          <a:spcPct val="20000"/>
        </a:spcBef>
        <a:spcAft>
          <a:spcPct val="0"/>
        </a:spcAft>
        <a:defRPr kumimoji="1" sz="2000">
          <a:solidFill>
            <a:schemeClr val="bg1"/>
          </a:solidFill>
          <a:latin typeface="+mj-lt"/>
          <a:ea typeface="+mn-ea"/>
        </a:defRPr>
      </a:lvl9pPr>
    </p:bodyStyle>
    <p:otherStyle>
      <a:defPPr>
        <a:defRPr lang="zh-TW"/>
      </a:defPPr>
      <a:lvl1pPr marL="0" algn="l" defTabSz="913274" rtl="0" eaLnBrk="1" latinLnBrk="0" hangingPunct="1">
        <a:defRPr sz="1800" kern="1200">
          <a:solidFill>
            <a:schemeClr val="tx1"/>
          </a:solidFill>
          <a:latin typeface="+mn-lt"/>
          <a:ea typeface="+mn-ea"/>
          <a:cs typeface="+mn-cs"/>
        </a:defRPr>
      </a:lvl1pPr>
      <a:lvl2pPr marL="456633" algn="l" defTabSz="913274" rtl="0" eaLnBrk="1" latinLnBrk="0" hangingPunct="1">
        <a:defRPr sz="1800" kern="1200">
          <a:solidFill>
            <a:schemeClr val="tx1"/>
          </a:solidFill>
          <a:latin typeface="+mn-lt"/>
          <a:ea typeface="+mn-ea"/>
          <a:cs typeface="+mn-cs"/>
        </a:defRPr>
      </a:lvl2pPr>
      <a:lvl3pPr marL="913274" algn="l" defTabSz="913274" rtl="0" eaLnBrk="1" latinLnBrk="0" hangingPunct="1">
        <a:defRPr sz="1800" kern="1200">
          <a:solidFill>
            <a:schemeClr val="tx1"/>
          </a:solidFill>
          <a:latin typeface="+mn-lt"/>
          <a:ea typeface="+mn-ea"/>
          <a:cs typeface="+mn-cs"/>
        </a:defRPr>
      </a:lvl3pPr>
      <a:lvl4pPr marL="1369920" algn="l" defTabSz="913274" rtl="0" eaLnBrk="1" latinLnBrk="0" hangingPunct="1">
        <a:defRPr sz="1800" kern="1200">
          <a:solidFill>
            <a:schemeClr val="tx1"/>
          </a:solidFill>
          <a:latin typeface="+mn-lt"/>
          <a:ea typeface="+mn-ea"/>
          <a:cs typeface="+mn-cs"/>
        </a:defRPr>
      </a:lvl4pPr>
      <a:lvl5pPr marL="1826557" algn="l" defTabSz="913274" rtl="0" eaLnBrk="1" latinLnBrk="0" hangingPunct="1">
        <a:defRPr sz="1800" kern="1200">
          <a:solidFill>
            <a:schemeClr val="tx1"/>
          </a:solidFill>
          <a:latin typeface="+mn-lt"/>
          <a:ea typeface="+mn-ea"/>
          <a:cs typeface="+mn-cs"/>
        </a:defRPr>
      </a:lvl5pPr>
      <a:lvl6pPr marL="2283192" algn="l" defTabSz="913274" rtl="0" eaLnBrk="1" latinLnBrk="0" hangingPunct="1">
        <a:defRPr sz="1800" kern="1200">
          <a:solidFill>
            <a:schemeClr val="tx1"/>
          </a:solidFill>
          <a:latin typeface="+mn-lt"/>
          <a:ea typeface="+mn-ea"/>
          <a:cs typeface="+mn-cs"/>
        </a:defRPr>
      </a:lvl6pPr>
      <a:lvl7pPr marL="2739836" algn="l" defTabSz="913274" rtl="0" eaLnBrk="1" latinLnBrk="0" hangingPunct="1">
        <a:defRPr sz="1800" kern="1200">
          <a:solidFill>
            <a:schemeClr val="tx1"/>
          </a:solidFill>
          <a:latin typeface="+mn-lt"/>
          <a:ea typeface="+mn-ea"/>
          <a:cs typeface="+mn-cs"/>
        </a:defRPr>
      </a:lvl7pPr>
      <a:lvl8pPr marL="3196470" algn="l" defTabSz="913274" rtl="0" eaLnBrk="1" latinLnBrk="0" hangingPunct="1">
        <a:defRPr sz="1800" kern="1200">
          <a:solidFill>
            <a:schemeClr val="tx1"/>
          </a:solidFill>
          <a:latin typeface="+mn-lt"/>
          <a:ea typeface="+mn-ea"/>
          <a:cs typeface="+mn-cs"/>
        </a:defRPr>
      </a:lvl8pPr>
      <a:lvl9pPr marL="3653112" algn="l" defTabSz="913274"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5867400" y="6400855"/>
            <a:ext cx="2160588" cy="461647"/>
          </a:xfrm>
          <a:prstGeom prst="rect">
            <a:avLst/>
          </a:prstGeom>
          <a:noFill/>
          <a:ln>
            <a:noFill/>
          </a:ln>
          <a:extLst/>
        </p:spPr>
        <p:txBody>
          <a:bodyPr lIns="91331" tIns="45666" rIns="91331" bIns="45666">
            <a:spAutoFit/>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lgn="ctr" defTabSz="913321" eaLnBrk="1" fontAlgn="base" hangingPunct="1">
              <a:spcBef>
                <a:spcPct val="50000"/>
              </a:spcBef>
              <a:spcAft>
                <a:spcPct val="0"/>
              </a:spcAft>
              <a:defRPr/>
            </a:pPr>
            <a:endParaRPr lang="zh-TW" altLang="en-US" sz="2400">
              <a:solidFill>
                <a:srgbClr val="FFFFFF"/>
              </a:solidFill>
              <a:latin typeface="Times New Roman" pitchFamily="18" charset="0"/>
            </a:endParaRPr>
          </a:p>
        </p:txBody>
      </p:sp>
    </p:spTree>
    <p:extLst>
      <p:ext uri="{BB962C8B-B14F-4D97-AF65-F5344CB8AC3E}">
        <p14:creationId xmlns:p14="http://schemas.microsoft.com/office/powerpoint/2010/main" val="321379740"/>
      </p:ext>
    </p:extLst>
  </p:cSld>
  <p:clrMap bg1="dk2" tx1="lt1" bg2="dk1" tx2="lt2" accent1="accent1" accent2="accent2" accent3="accent3" accent4="accent4" accent5="accent5" accent6="accent6" hlink="hlink" folHlink="folHlink"/>
  <p:sldLayoutIdLst>
    <p:sldLayoutId id="2147493375" r:id="rId1"/>
    <p:sldLayoutId id="2147493376" r:id="rId2"/>
    <p:sldLayoutId id="2147493377" r:id="rId3"/>
    <p:sldLayoutId id="2147493378" r:id="rId4"/>
    <p:sldLayoutId id="2147493379" r:id="rId5"/>
    <p:sldLayoutId id="2147493380" r:id="rId6"/>
    <p:sldLayoutId id="2147493381" r:id="rId7"/>
    <p:sldLayoutId id="2147493382" r:id="rId8"/>
    <p:sldLayoutId id="2147493383" r:id="rId9"/>
    <p:sldLayoutId id="2147493384" r:id="rId10"/>
    <p:sldLayoutId id="2147493385" r:id="rId11"/>
  </p:sldLayoutIdLst>
  <p:timing>
    <p:tnLst>
      <p:par>
        <p:cTn id="1" dur="indefinite" restart="never" nodeType="tmRoot"/>
      </p:par>
    </p:tnLst>
  </p:timing>
  <p:hf sldNum="0" hdr="0" ftr="0" dt="0"/>
  <p:txStyles>
    <p:titleStyle>
      <a:lvl1pPr algn="ctr" rtl="0" eaLnBrk="0" fontAlgn="base" hangingPunct="0">
        <a:spcBef>
          <a:spcPct val="0"/>
        </a:spcBef>
        <a:spcAft>
          <a:spcPct val="0"/>
        </a:spcAft>
        <a:defRPr kumimoji="1" sz="3600">
          <a:solidFill>
            <a:schemeClr val="bg1"/>
          </a:solidFill>
          <a:latin typeface="+mj-lt"/>
          <a:ea typeface="+mj-ea"/>
          <a:cs typeface="+mj-cs"/>
        </a:defRPr>
      </a:lvl1pPr>
      <a:lvl2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2pPr>
      <a:lvl3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3pPr>
      <a:lvl4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4pPr>
      <a:lvl5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5pPr>
      <a:lvl6pPr marL="456656" algn="ctr" rtl="0" fontAlgn="base">
        <a:spcBef>
          <a:spcPct val="0"/>
        </a:spcBef>
        <a:spcAft>
          <a:spcPct val="0"/>
        </a:spcAft>
        <a:defRPr kumimoji="1" sz="3600">
          <a:solidFill>
            <a:schemeClr val="bg1"/>
          </a:solidFill>
          <a:latin typeface="Times New Roman" pitchFamily="18" charset="0"/>
          <a:ea typeface="新細明體" pitchFamily="18" charset="-120"/>
        </a:defRPr>
      </a:lvl6pPr>
      <a:lvl7pPr marL="913321" algn="ctr" rtl="0" fontAlgn="base">
        <a:spcBef>
          <a:spcPct val="0"/>
        </a:spcBef>
        <a:spcAft>
          <a:spcPct val="0"/>
        </a:spcAft>
        <a:defRPr kumimoji="1" sz="3600">
          <a:solidFill>
            <a:schemeClr val="bg1"/>
          </a:solidFill>
          <a:latin typeface="Times New Roman" pitchFamily="18" charset="0"/>
          <a:ea typeface="新細明體" pitchFamily="18" charset="-120"/>
        </a:defRPr>
      </a:lvl7pPr>
      <a:lvl8pPr marL="1369990" algn="ctr" rtl="0" fontAlgn="base">
        <a:spcBef>
          <a:spcPct val="0"/>
        </a:spcBef>
        <a:spcAft>
          <a:spcPct val="0"/>
        </a:spcAft>
        <a:defRPr kumimoji="1" sz="3600">
          <a:solidFill>
            <a:schemeClr val="bg1"/>
          </a:solidFill>
          <a:latin typeface="Times New Roman" pitchFamily="18" charset="0"/>
          <a:ea typeface="新細明體" pitchFamily="18" charset="-120"/>
        </a:defRPr>
      </a:lvl8pPr>
      <a:lvl9pPr marL="1826650" algn="ctr" rtl="0" fontAlgn="base">
        <a:spcBef>
          <a:spcPct val="0"/>
        </a:spcBef>
        <a:spcAft>
          <a:spcPct val="0"/>
        </a:spcAft>
        <a:defRPr kumimoji="1" sz="3600">
          <a:solidFill>
            <a:schemeClr val="bg1"/>
          </a:solidFill>
          <a:latin typeface="Times New Roman" pitchFamily="18" charset="0"/>
          <a:ea typeface="新細明體" pitchFamily="18" charset="-120"/>
        </a:defRPr>
      </a:lvl9pPr>
    </p:titleStyle>
    <p:bodyStyle>
      <a:lvl1pPr marL="342502" indent="-342502" algn="ctr" rtl="0" eaLnBrk="0" fontAlgn="base" hangingPunct="0">
        <a:spcBef>
          <a:spcPct val="0"/>
        </a:spcBef>
        <a:spcAft>
          <a:spcPct val="0"/>
        </a:spcAft>
        <a:defRPr kumimoji="1" sz="3200">
          <a:solidFill>
            <a:schemeClr val="bg1"/>
          </a:solidFill>
          <a:latin typeface="標楷體" pitchFamily="65" charset="-120"/>
          <a:ea typeface="+mn-ea"/>
          <a:cs typeface="+mn-cs"/>
        </a:defRPr>
      </a:lvl1pPr>
      <a:lvl2pPr marL="764278" indent="-285419" algn="ctr" rtl="0" eaLnBrk="0" fontAlgn="base" hangingPunct="0">
        <a:spcBef>
          <a:spcPct val="0"/>
        </a:spcBef>
        <a:spcAft>
          <a:spcPct val="0"/>
        </a:spcAft>
        <a:defRPr kumimoji="1" sz="2800">
          <a:solidFill>
            <a:schemeClr val="bg1"/>
          </a:solidFill>
          <a:latin typeface="標楷體" pitchFamily="65" charset="-120"/>
          <a:ea typeface="+mn-ea"/>
        </a:defRPr>
      </a:lvl2pPr>
      <a:lvl3pPr marL="1182881" indent="-228328" algn="ctr" rtl="0" eaLnBrk="0" fontAlgn="base" hangingPunct="0">
        <a:spcBef>
          <a:spcPct val="20000"/>
        </a:spcBef>
        <a:spcAft>
          <a:spcPct val="0"/>
        </a:spcAft>
        <a:defRPr kumimoji="1" sz="2400">
          <a:solidFill>
            <a:schemeClr val="bg1"/>
          </a:solidFill>
          <a:latin typeface="+mj-lt"/>
          <a:ea typeface="+mn-ea"/>
        </a:defRPr>
      </a:lvl3pPr>
      <a:lvl4pPr marL="1601489" indent="-228328" algn="ctr" rtl="0" eaLnBrk="0" fontAlgn="base" hangingPunct="0">
        <a:spcBef>
          <a:spcPct val="20000"/>
        </a:spcBef>
        <a:spcAft>
          <a:spcPct val="0"/>
        </a:spcAft>
        <a:defRPr kumimoji="1" sz="2000">
          <a:solidFill>
            <a:schemeClr val="bg1"/>
          </a:solidFill>
          <a:latin typeface="+mj-lt"/>
          <a:ea typeface="+mn-ea"/>
        </a:defRPr>
      </a:lvl4pPr>
      <a:lvl5pPr marL="2054985" indent="-228328" algn="ctr" rtl="0" eaLnBrk="0" fontAlgn="base" hangingPunct="0">
        <a:spcBef>
          <a:spcPct val="20000"/>
        </a:spcBef>
        <a:spcAft>
          <a:spcPct val="0"/>
        </a:spcAft>
        <a:defRPr kumimoji="1" sz="2000">
          <a:solidFill>
            <a:schemeClr val="bg1"/>
          </a:solidFill>
          <a:latin typeface="+mj-lt"/>
          <a:ea typeface="+mn-ea"/>
        </a:defRPr>
      </a:lvl5pPr>
      <a:lvl6pPr marL="2511645" indent="-228328" algn="ctr" rtl="0" fontAlgn="base">
        <a:spcBef>
          <a:spcPct val="20000"/>
        </a:spcBef>
        <a:spcAft>
          <a:spcPct val="0"/>
        </a:spcAft>
        <a:defRPr kumimoji="1" sz="2000">
          <a:solidFill>
            <a:schemeClr val="bg1"/>
          </a:solidFill>
          <a:latin typeface="+mj-lt"/>
          <a:ea typeface="+mn-ea"/>
        </a:defRPr>
      </a:lvl6pPr>
      <a:lvl7pPr marL="2968304" indent="-228328" algn="ctr" rtl="0" fontAlgn="base">
        <a:spcBef>
          <a:spcPct val="20000"/>
        </a:spcBef>
        <a:spcAft>
          <a:spcPct val="0"/>
        </a:spcAft>
        <a:defRPr kumimoji="1" sz="2000">
          <a:solidFill>
            <a:schemeClr val="bg1"/>
          </a:solidFill>
          <a:latin typeface="+mj-lt"/>
          <a:ea typeface="+mn-ea"/>
        </a:defRPr>
      </a:lvl7pPr>
      <a:lvl8pPr marL="3424970" indent="-228328" algn="ctr" rtl="0" fontAlgn="base">
        <a:spcBef>
          <a:spcPct val="20000"/>
        </a:spcBef>
        <a:spcAft>
          <a:spcPct val="0"/>
        </a:spcAft>
        <a:defRPr kumimoji="1" sz="2000">
          <a:solidFill>
            <a:schemeClr val="bg1"/>
          </a:solidFill>
          <a:latin typeface="+mj-lt"/>
          <a:ea typeface="+mn-ea"/>
        </a:defRPr>
      </a:lvl8pPr>
      <a:lvl9pPr marL="3881625" indent="-228328" algn="ctr" rtl="0" fontAlgn="base">
        <a:spcBef>
          <a:spcPct val="20000"/>
        </a:spcBef>
        <a:spcAft>
          <a:spcPct val="0"/>
        </a:spcAft>
        <a:defRPr kumimoji="1" sz="2000">
          <a:solidFill>
            <a:schemeClr val="bg1"/>
          </a:solidFill>
          <a:latin typeface="+mj-lt"/>
          <a:ea typeface="+mn-ea"/>
        </a:defRPr>
      </a:lvl9pPr>
    </p:bodyStyle>
    <p:otherStyle>
      <a:defPPr>
        <a:defRPr lang="zh-TW"/>
      </a:defPPr>
      <a:lvl1pPr marL="0" algn="l" defTabSz="913321" rtl="0" eaLnBrk="1" latinLnBrk="0" hangingPunct="1">
        <a:defRPr sz="1800" kern="1200">
          <a:solidFill>
            <a:schemeClr val="tx1"/>
          </a:solidFill>
          <a:latin typeface="+mn-lt"/>
          <a:ea typeface="+mn-ea"/>
          <a:cs typeface="+mn-cs"/>
        </a:defRPr>
      </a:lvl1pPr>
      <a:lvl2pPr marL="456656" algn="l" defTabSz="913321" rtl="0" eaLnBrk="1" latinLnBrk="0" hangingPunct="1">
        <a:defRPr sz="1800" kern="1200">
          <a:solidFill>
            <a:schemeClr val="tx1"/>
          </a:solidFill>
          <a:latin typeface="+mn-lt"/>
          <a:ea typeface="+mn-ea"/>
          <a:cs typeface="+mn-cs"/>
        </a:defRPr>
      </a:lvl2pPr>
      <a:lvl3pPr marL="913321" algn="l" defTabSz="913321" rtl="0" eaLnBrk="1" latinLnBrk="0" hangingPunct="1">
        <a:defRPr sz="1800" kern="1200">
          <a:solidFill>
            <a:schemeClr val="tx1"/>
          </a:solidFill>
          <a:latin typeface="+mn-lt"/>
          <a:ea typeface="+mn-ea"/>
          <a:cs typeface="+mn-cs"/>
        </a:defRPr>
      </a:lvl3pPr>
      <a:lvl4pPr marL="1369990" algn="l" defTabSz="913321" rtl="0" eaLnBrk="1" latinLnBrk="0" hangingPunct="1">
        <a:defRPr sz="1800" kern="1200">
          <a:solidFill>
            <a:schemeClr val="tx1"/>
          </a:solidFill>
          <a:latin typeface="+mn-lt"/>
          <a:ea typeface="+mn-ea"/>
          <a:cs typeface="+mn-cs"/>
        </a:defRPr>
      </a:lvl4pPr>
      <a:lvl5pPr marL="1826650" algn="l" defTabSz="913321" rtl="0" eaLnBrk="1" latinLnBrk="0" hangingPunct="1">
        <a:defRPr sz="1800" kern="1200">
          <a:solidFill>
            <a:schemeClr val="tx1"/>
          </a:solidFill>
          <a:latin typeface="+mn-lt"/>
          <a:ea typeface="+mn-ea"/>
          <a:cs typeface="+mn-cs"/>
        </a:defRPr>
      </a:lvl5pPr>
      <a:lvl6pPr marL="2283309" algn="l" defTabSz="913321" rtl="0" eaLnBrk="1" latinLnBrk="0" hangingPunct="1">
        <a:defRPr sz="1800" kern="1200">
          <a:solidFill>
            <a:schemeClr val="tx1"/>
          </a:solidFill>
          <a:latin typeface="+mn-lt"/>
          <a:ea typeface="+mn-ea"/>
          <a:cs typeface="+mn-cs"/>
        </a:defRPr>
      </a:lvl6pPr>
      <a:lvl7pPr marL="2739976" algn="l" defTabSz="913321" rtl="0" eaLnBrk="1" latinLnBrk="0" hangingPunct="1">
        <a:defRPr sz="1800" kern="1200">
          <a:solidFill>
            <a:schemeClr val="tx1"/>
          </a:solidFill>
          <a:latin typeface="+mn-lt"/>
          <a:ea typeface="+mn-ea"/>
          <a:cs typeface="+mn-cs"/>
        </a:defRPr>
      </a:lvl7pPr>
      <a:lvl8pPr marL="3196634" algn="l" defTabSz="913321" rtl="0" eaLnBrk="1" latinLnBrk="0" hangingPunct="1">
        <a:defRPr sz="1800" kern="1200">
          <a:solidFill>
            <a:schemeClr val="tx1"/>
          </a:solidFill>
          <a:latin typeface="+mn-lt"/>
          <a:ea typeface="+mn-ea"/>
          <a:cs typeface="+mn-cs"/>
        </a:defRPr>
      </a:lvl8pPr>
      <a:lvl9pPr marL="3653299" algn="l" defTabSz="913321"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457200" y="274639"/>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smtClean="0"/>
              <a:t>Click to edit Master title style</a:t>
            </a:r>
          </a:p>
        </p:txBody>
      </p:sp>
      <p:sp>
        <p:nvSpPr>
          <p:cNvPr id="8195" name="Rectangle 3"/>
          <p:cNvSpPr>
            <a:spLocks noGrp="1" noChangeArrowheads="1"/>
          </p:cNvSpPr>
          <p:nvPr>
            <p:ph type="body" idx="1"/>
          </p:nvPr>
        </p:nvSpPr>
        <p:spPr bwMode="auto">
          <a:xfrm>
            <a:off x="457200" y="1600203"/>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457200" y="6245227"/>
            <a:ext cx="21336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29" name="Rectangle 5"/>
          <p:cNvSpPr>
            <a:spLocks noGrp="1" noChangeArrowheads="1"/>
          </p:cNvSpPr>
          <p:nvPr>
            <p:ph type="ftr" sz="quarter" idx="3"/>
          </p:nvPr>
        </p:nvSpPr>
        <p:spPr bwMode="auto">
          <a:xfrm>
            <a:off x="3124200" y="6245227"/>
            <a:ext cx="28956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30" name="Rectangle 6"/>
          <p:cNvSpPr>
            <a:spLocks noGrp="1" noChangeArrowheads="1"/>
          </p:cNvSpPr>
          <p:nvPr>
            <p:ph type="sldNum" sz="quarter" idx="4"/>
          </p:nvPr>
        </p:nvSpPr>
        <p:spPr bwMode="auto">
          <a:xfrm>
            <a:off x="6553200" y="6245227"/>
            <a:ext cx="21336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A6B8A8D-979F-46C0-97C6-6C60C953B4D9}" type="slidenum">
              <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907681354"/>
      </p:ext>
    </p:extLst>
  </p:cSld>
  <p:clrMap bg1="lt1" tx1="dk1" bg2="lt2" tx2="dk2" accent1="accent1" accent2="accent2" accent3="accent3" accent4="accent4" accent5="accent5" accent6="accent6" hlink="hlink" folHlink="folHlink"/>
  <p:sldLayoutIdLst>
    <p:sldLayoutId id="2147498760" r:id="rId1"/>
    <p:sldLayoutId id="2147498761" r:id="rId2"/>
    <p:sldLayoutId id="2147498762" r:id="rId3"/>
    <p:sldLayoutId id="2147498763" r:id="rId4"/>
    <p:sldLayoutId id="2147498764" r:id="rId5"/>
    <p:sldLayoutId id="2147498765" r:id="rId6"/>
    <p:sldLayoutId id="2147498766" r:id="rId7"/>
    <p:sldLayoutId id="2147498767" r:id="rId8"/>
    <p:sldLayoutId id="2147498768" r:id="rId9"/>
    <p:sldLayoutId id="2147498769" r:id="rId10"/>
    <p:sldLayoutId id="2147498770"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l="-6000" r="-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526686"/>
      </p:ext>
    </p:extLst>
  </p:cSld>
  <p:clrMap bg1="lt1" tx1="dk1" bg2="lt2" tx2="dk2" accent1="accent1" accent2="accent2" accent3="accent3" accent4="accent4" accent5="accent5" accent6="accent6" hlink="hlink" folHlink="folHlink"/>
  <p:sldLayoutIdLst>
    <p:sldLayoutId id="2147500311" r:id="rId1"/>
    <p:sldLayoutId id="2147500312" r:id="rId2"/>
    <p:sldLayoutId id="2147500313" r:id="rId3"/>
    <p:sldLayoutId id="2147500314" r:id="rId4"/>
    <p:sldLayoutId id="2147500315" r:id="rId5"/>
    <p:sldLayoutId id="2147500316" r:id="rId6"/>
    <p:sldLayoutId id="2147500317" r:id="rId7"/>
    <p:sldLayoutId id="2147500318" r:id="rId8"/>
    <p:sldLayoutId id="2147500319" r:id="rId9"/>
    <p:sldLayoutId id="2147500320" r:id="rId10"/>
  </p:sldLayoutIdLst>
  <p:timing>
    <p:tnLst>
      <p:par>
        <p:cTn id="1" dur="indefinite" restart="never" nodeType="tmRoot"/>
      </p:par>
    </p:tnLst>
  </p:timing>
  <p:txStyles>
    <p:titleStyle>
      <a:lvl1pPr algn="ctr" defTabSz="914400" rtl="0" eaLnBrk="1" latinLnBrk="0" hangingPunct="1">
        <a:lnSpc>
          <a:spcPct val="90000"/>
        </a:lnSpc>
        <a:spcBef>
          <a:spcPct val="0"/>
        </a:spcBef>
        <a:buNone/>
        <a:defRPr lang="zh-TW" altLang="en-US" sz="4000"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p:titleStyle>
    <p:bodyStyle>
      <a:lvl1pPr marL="0" indent="0" algn="ctr" defTabSz="914400" rtl="0" eaLnBrk="1" latinLnBrk="0" hangingPunct="1">
        <a:spcBef>
          <a:spcPct val="20000"/>
        </a:spcBef>
        <a:buFontTx/>
        <a:buNone/>
        <a:defRPr kumimoji="0" lang="zh-TW" altLang="en-US" sz="5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950" indent="-28575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30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6002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400" indent="-228600" algn="l" defTabSz="914400" rtl="0" eaLnBrk="1" latinLnBrk="0" hangingPunct="1">
        <a:spcBef>
          <a:spcPct val="20000"/>
        </a:spcBef>
        <a:buFont typeface="Arial" pitchFamily="34" charset="0"/>
        <a:buChar char="»"/>
        <a:defRPr kumimoji="0" lang="zh-TW" altLang="en-US" sz="4800"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l="-6000" r="-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215952"/>
      </p:ext>
    </p:extLst>
  </p:cSld>
  <p:clrMap bg1="lt1" tx1="dk1" bg2="lt2" tx2="dk2" accent1="accent1" accent2="accent2" accent3="accent3" accent4="accent4" accent5="accent5" accent6="accent6" hlink="hlink" folHlink="folHlink"/>
  <p:sldLayoutIdLst>
    <p:sldLayoutId id="2147500322" r:id="rId1"/>
    <p:sldLayoutId id="2147500323" r:id="rId2"/>
    <p:sldLayoutId id="2147500324" r:id="rId3"/>
    <p:sldLayoutId id="2147500325" r:id="rId4"/>
    <p:sldLayoutId id="2147500326" r:id="rId5"/>
    <p:sldLayoutId id="2147500327" r:id="rId6"/>
    <p:sldLayoutId id="2147500328" r:id="rId7"/>
    <p:sldLayoutId id="2147500329" r:id="rId8"/>
    <p:sldLayoutId id="2147500330" r:id="rId9"/>
    <p:sldLayoutId id="2147500331" r:id="rId10"/>
  </p:sldLayoutIdLst>
  <p:timing>
    <p:tnLst>
      <p:par>
        <p:cTn id="1" dur="indefinite" restart="never" nodeType="tmRoot"/>
      </p:par>
    </p:tnLst>
  </p:timing>
  <p:txStyles>
    <p:titleStyle>
      <a:lvl1pPr algn="ctr" defTabSz="914400" rtl="0" eaLnBrk="1" latinLnBrk="0" hangingPunct="1">
        <a:lnSpc>
          <a:spcPct val="90000"/>
        </a:lnSpc>
        <a:spcBef>
          <a:spcPct val="0"/>
        </a:spcBef>
        <a:buNone/>
        <a:defRPr lang="zh-TW" altLang="en-US" sz="4000"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p:titleStyle>
    <p:bodyStyle>
      <a:lvl1pPr marL="0" indent="0" algn="ctr" defTabSz="914400" rtl="0" eaLnBrk="1" latinLnBrk="0" hangingPunct="1">
        <a:spcBef>
          <a:spcPct val="20000"/>
        </a:spcBef>
        <a:buFontTx/>
        <a:buNone/>
        <a:defRPr kumimoji="0" lang="zh-TW" altLang="en-US" sz="5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950" indent="-28575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30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6002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400" indent="-228600" algn="l" defTabSz="914400" rtl="0" eaLnBrk="1" latinLnBrk="0" hangingPunct="1">
        <a:spcBef>
          <a:spcPct val="20000"/>
        </a:spcBef>
        <a:buFont typeface="Arial" pitchFamily="34" charset="0"/>
        <a:buChar char="»"/>
        <a:defRPr kumimoji="0" lang="zh-TW" altLang="en-US" sz="4800"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2505321"/>
      </p:ext>
    </p:extLst>
  </p:cSld>
  <p:clrMap bg1="lt1" tx1="dk1" bg2="lt2" tx2="dk2" accent1="accent1" accent2="accent2" accent3="accent3" accent4="accent4" accent5="accent5" accent6="accent6" hlink="hlink" folHlink="folHlink"/>
  <p:sldLayoutIdLst>
    <p:sldLayoutId id="2147500491" r:id="rId1"/>
    <p:sldLayoutId id="2147500492" r:id="rId2"/>
    <p:sldLayoutId id="2147500493" r:id="rId3"/>
    <p:sldLayoutId id="2147500494" r:id="rId4"/>
    <p:sldLayoutId id="2147500495" r:id="rId5"/>
    <p:sldLayoutId id="2147500496" r:id="rId6"/>
    <p:sldLayoutId id="2147500497" r:id="rId7"/>
    <p:sldLayoutId id="2147500498" r:id="rId8"/>
    <p:sldLayoutId id="2147500499" r:id="rId9"/>
    <p:sldLayoutId id="2147500500" r:id="rId10"/>
  </p:sldLayoutIdLst>
  <p:txStyles>
    <p:titleStyle>
      <a:lvl1pPr algn="ctr" defTabSz="914145" rtl="0" fontAlgn="base">
        <a:lnSpc>
          <a:spcPct val="90000"/>
        </a:lnSpc>
        <a:spcBef>
          <a:spcPct val="0"/>
        </a:spcBef>
        <a:spcAft>
          <a:spcPct val="0"/>
        </a:spcAft>
        <a:defRPr lang="zh-TW" altLang="en-US" sz="3937"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vl2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2pPr>
      <a:lvl3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3pPr>
      <a:lvl4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4pPr>
      <a:lvl5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5pPr>
      <a:lvl6pPr marL="321457"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6pPr>
      <a:lvl7pPr marL="642915"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7pPr>
      <a:lvl8pPr marL="964372"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8pPr>
      <a:lvl9pPr marL="1285829"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9pPr>
    </p:titleStyle>
    <p:bodyStyle>
      <a:lvl1pPr algn="ctr" defTabSz="914145" rtl="0" fontAlgn="base">
        <a:spcBef>
          <a:spcPct val="20000"/>
        </a:spcBef>
        <a:spcAft>
          <a:spcPct val="0"/>
        </a:spcAft>
        <a:defRPr lang="zh-TW" altLang="en-US" sz="5344"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254" indent="-284624"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184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59947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10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47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48"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25"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0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353" rtl="0" eaLnBrk="1" latinLnBrk="0" hangingPunct="1">
        <a:defRPr sz="1800" kern="1200">
          <a:solidFill>
            <a:schemeClr val="tx1"/>
          </a:solidFill>
          <a:latin typeface="+mn-lt"/>
          <a:ea typeface="+mn-ea"/>
          <a:cs typeface="+mn-cs"/>
        </a:defRPr>
      </a:lvl1pPr>
      <a:lvl2pPr marL="457177"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30" algn="l" defTabSz="914353" rtl="0" eaLnBrk="1" latinLnBrk="0" hangingPunct="1">
        <a:defRPr sz="1800" kern="1200">
          <a:solidFill>
            <a:schemeClr val="tx1"/>
          </a:solidFill>
          <a:latin typeface="+mn-lt"/>
          <a:ea typeface="+mn-ea"/>
          <a:cs typeface="+mn-cs"/>
        </a:defRPr>
      </a:lvl4pPr>
      <a:lvl5pPr marL="1828706"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60"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3" algn="l" defTabSz="914353"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7120020"/>
      </p:ext>
    </p:extLst>
  </p:cSld>
  <p:clrMap bg1="lt1" tx1="dk1" bg2="lt2" tx2="dk2" accent1="accent1" accent2="accent2" accent3="accent3" accent4="accent4" accent5="accent5" accent6="accent6" hlink="hlink" folHlink="folHlink"/>
  <p:sldLayoutIdLst>
    <p:sldLayoutId id="2147500502" r:id="rId1"/>
    <p:sldLayoutId id="2147500503" r:id="rId2"/>
    <p:sldLayoutId id="2147500504" r:id="rId3"/>
    <p:sldLayoutId id="2147500505" r:id="rId4"/>
    <p:sldLayoutId id="2147500506" r:id="rId5"/>
    <p:sldLayoutId id="2147500507" r:id="rId6"/>
    <p:sldLayoutId id="2147500508" r:id="rId7"/>
    <p:sldLayoutId id="2147500509" r:id="rId8"/>
    <p:sldLayoutId id="2147500510" r:id="rId9"/>
    <p:sldLayoutId id="2147500511" r:id="rId10"/>
  </p:sldLayoutIdLst>
  <p:txStyles>
    <p:titleStyle>
      <a:lvl1pPr algn="ctr" defTabSz="914145" rtl="0" fontAlgn="base">
        <a:lnSpc>
          <a:spcPct val="90000"/>
        </a:lnSpc>
        <a:spcBef>
          <a:spcPct val="0"/>
        </a:spcBef>
        <a:spcAft>
          <a:spcPct val="0"/>
        </a:spcAft>
        <a:defRPr lang="zh-TW" altLang="en-US" sz="3937"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vl2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2pPr>
      <a:lvl3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3pPr>
      <a:lvl4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4pPr>
      <a:lvl5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5pPr>
      <a:lvl6pPr marL="321457"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6pPr>
      <a:lvl7pPr marL="642915"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7pPr>
      <a:lvl8pPr marL="964372"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8pPr>
      <a:lvl9pPr marL="1285829"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9pPr>
    </p:titleStyle>
    <p:bodyStyle>
      <a:lvl1pPr algn="ctr" defTabSz="914145" rtl="0" fontAlgn="base">
        <a:spcBef>
          <a:spcPct val="20000"/>
        </a:spcBef>
        <a:spcAft>
          <a:spcPct val="0"/>
        </a:spcAft>
        <a:defRPr lang="zh-TW" altLang="en-US" sz="5344"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254" indent="-284624"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184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59947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10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47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48"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25"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0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353" rtl="0" eaLnBrk="1" latinLnBrk="0" hangingPunct="1">
        <a:defRPr sz="1800" kern="1200">
          <a:solidFill>
            <a:schemeClr val="tx1"/>
          </a:solidFill>
          <a:latin typeface="+mn-lt"/>
          <a:ea typeface="+mn-ea"/>
          <a:cs typeface="+mn-cs"/>
        </a:defRPr>
      </a:lvl1pPr>
      <a:lvl2pPr marL="457177"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30" algn="l" defTabSz="914353" rtl="0" eaLnBrk="1" latinLnBrk="0" hangingPunct="1">
        <a:defRPr sz="1800" kern="1200">
          <a:solidFill>
            <a:schemeClr val="tx1"/>
          </a:solidFill>
          <a:latin typeface="+mn-lt"/>
          <a:ea typeface="+mn-ea"/>
          <a:cs typeface="+mn-cs"/>
        </a:defRPr>
      </a:lvl4pPr>
      <a:lvl5pPr marL="1828706"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60"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3" algn="l" defTabSz="914353"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66"/>
            </a:gs>
            <a:gs pos="100000">
              <a:srgbClr val="00002F"/>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8F712FE-4DB7-4D7B-BA2B-04BECC75A027}"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57531652"/>
      </p:ext>
    </p:extLst>
  </p:cSld>
  <p:clrMap bg1="lt1" tx1="dk1" bg2="lt2" tx2="dk2" accent1="accent1" accent2="accent2" accent3="accent3" accent4="accent4" accent5="accent5" accent6="accent6" hlink="hlink" folHlink="folHlink"/>
  <p:sldLayoutIdLst>
    <p:sldLayoutId id="2147501184" r:id="rId1"/>
    <p:sldLayoutId id="2147501185" r:id="rId2"/>
    <p:sldLayoutId id="2147501186" r:id="rId3"/>
    <p:sldLayoutId id="2147501187" r:id="rId4"/>
    <p:sldLayoutId id="2147501188" r:id="rId5"/>
    <p:sldLayoutId id="2147501189" r:id="rId6"/>
    <p:sldLayoutId id="2147501190" r:id="rId7"/>
    <p:sldLayoutId id="2147501191" r:id="rId8"/>
    <p:sldLayoutId id="2147501192" r:id="rId9"/>
    <p:sldLayoutId id="2147501193" r:id="rId10"/>
    <p:sldLayoutId id="2147501194" r:id="rId11"/>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新細明體" charset="-120"/>
        </a:defRPr>
      </a:lvl2pPr>
      <a:lvl3pPr algn="ctr" rtl="0" eaLnBrk="0" fontAlgn="base" hangingPunct="0">
        <a:spcBef>
          <a:spcPct val="0"/>
        </a:spcBef>
        <a:spcAft>
          <a:spcPct val="0"/>
        </a:spcAft>
        <a:defRPr kumimoji="1" sz="4400">
          <a:solidFill>
            <a:schemeClr val="tx2"/>
          </a:solidFill>
          <a:latin typeface="Arial" charset="0"/>
          <a:ea typeface="新細明體" charset="-120"/>
        </a:defRPr>
      </a:lvl3pPr>
      <a:lvl4pPr algn="ctr" rtl="0" eaLnBrk="0" fontAlgn="base" hangingPunct="0">
        <a:spcBef>
          <a:spcPct val="0"/>
        </a:spcBef>
        <a:spcAft>
          <a:spcPct val="0"/>
        </a:spcAft>
        <a:defRPr kumimoji="1" sz="4400">
          <a:solidFill>
            <a:schemeClr val="tx2"/>
          </a:solidFill>
          <a:latin typeface="Arial" charset="0"/>
          <a:ea typeface="新細明體" charset="-120"/>
        </a:defRPr>
      </a:lvl4pPr>
      <a:lvl5pPr algn="ctr" rtl="0" eaLnBrk="0" fontAlgn="base" hangingPunct="0">
        <a:spcBef>
          <a:spcPct val="0"/>
        </a:spcBef>
        <a:spcAft>
          <a:spcPct val="0"/>
        </a:spcAft>
        <a:defRPr kumimoji="1" sz="4400">
          <a:solidFill>
            <a:schemeClr val="tx2"/>
          </a:solidFill>
          <a:latin typeface="Arial" charset="0"/>
          <a:ea typeface="新細明體" charset="-120"/>
        </a:defRPr>
      </a:lvl5pPr>
      <a:lvl6pPr marL="457200" algn="ctr" rtl="0" fontAlgn="base">
        <a:spcBef>
          <a:spcPct val="0"/>
        </a:spcBef>
        <a:spcAft>
          <a:spcPct val="0"/>
        </a:spcAft>
        <a:defRPr kumimoji="1" sz="4400">
          <a:solidFill>
            <a:schemeClr val="tx2"/>
          </a:solidFill>
          <a:latin typeface="Arial" charset="0"/>
          <a:ea typeface="新細明體" charset="-120"/>
        </a:defRPr>
      </a:lvl6pPr>
      <a:lvl7pPr marL="914400" algn="ctr" rtl="0" fontAlgn="base">
        <a:spcBef>
          <a:spcPct val="0"/>
        </a:spcBef>
        <a:spcAft>
          <a:spcPct val="0"/>
        </a:spcAft>
        <a:defRPr kumimoji="1" sz="4400">
          <a:solidFill>
            <a:schemeClr val="tx2"/>
          </a:solidFill>
          <a:latin typeface="Arial" charset="0"/>
          <a:ea typeface="新細明體" charset="-120"/>
        </a:defRPr>
      </a:lvl7pPr>
      <a:lvl8pPr marL="1371600" algn="ctr" rtl="0" fontAlgn="base">
        <a:spcBef>
          <a:spcPct val="0"/>
        </a:spcBef>
        <a:spcAft>
          <a:spcPct val="0"/>
        </a:spcAft>
        <a:defRPr kumimoji="1" sz="4400">
          <a:solidFill>
            <a:schemeClr val="tx2"/>
          </a:solidFill>
          <a:latin typeface="Arial" charset="0"/>
          <a:ea typeface="新細明體" charset="-120"/>
        </a:defRPr>
      </a:lvl8pPr>
      <a:lvl9pPr marL="1828800" algn="ctr" rtl="0" fontAlgn="base">
        <a:spcBef>
          <a:spcPct val="0"/>
        </a:spcBef>
        <a:spcAft>
          <a:spcPct val="0"/>
        </a:spcAft>
        <a:defRPr kumimoji="1" sz="4400">
          <a:solidFill>
            <a:schemeClr val="tx2"/>
          </a:solidFill>
          <a:latin typeface="Arial" charset="0"/>
          <a:ea typeface="新細明體" charset="-12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6.xml"/></Relationships>
</file>

<file path=ppt/slides/_rels/slide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0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0" y="2394105"/>
            <a:ext cx="9144000" cy="2277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88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rPr>
              <a:t>主日信息</a:t>
            </a:r>
            <a:endParaRPr kumimoji="0" lang="en-US" altLang="zh-TW" sz="88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54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rPr>
              <a:t>Sunday Sermon</a:t>
            </a:r>
            <a:endParaRPr kumimoji="0" lang="en-US" altLang="zh-TW" sz="7200" b="1"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endParaRPr>
          </a:p>
        </p:txBody>
      </p:sp>
    </p:spTree>
    <p:extLst>
      <p:ext uri="{BB962C8B-B14F-4D97-AF65-F5344CB8AC3E}">
        <p14:creationId xmlns:p14="http://schemas.microsoft.com/office/powerpoint/2010/main" val="28078669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2898" y="-66674"/>
            <a:ext cx="11262099" cy="6857999"/>
          </a:xfrm>
          <a:prstGeom prst="rect">
            <a:avLst/>
          </a:prstGeom>
        </p:spPr>
      </p:pic>
      <p:sp>
        <p:nvSpPr>
          <p:cNvPr id="3" name="Rectangle 39"/>
          <p:cNvSpPr>
            <a:spLocks noChangeArrowheads="1"/>
          </p:cNvSpPr>
          <p:nvPr/>
        </p:nvSpPr>
        <p:spPr bwMode="auto">
          <a:xfrm>
            <a:off x="0" y="9525"/>
            <a:ext cx="9144000" cy="678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2" tIns="45707" rIns="91412" bIns="45707"/>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smtClean="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smtClean="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smtClean="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smtClean="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smtClean="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smtClean="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smtClean="0">
              <a:ln>
                <a:noFill/>
              </a:ln>
              <a:solidFill>
                <a:prstClr val="white"/>
              </a:solidFill>
              <a:effectLst/>
              <a:uLnTx/>
              <a:uFillTx/>
              <a:latin typeface="Arial Narrow" panose="020B0606020202030204" pitchFamily="34" charset="0"/>
              <a:ea typeface="DFKai-SB" pitchFamily="65" charset="-120"/>
              <a:cs typeface="Arial" pitchFamily="34" charset="0"/>
            </a:endParaRPr>
          </a:p>
          <a:p>
            <a:pPr lvl="0" algn="ctr" defTabSz="456919" eaLnBrk="1" hangingPunct="1">
              <a:spcBef>
                <a:spcPts val="0"/>
              </a:spcBef>
              <a:buNone/>
              <a:defRPr/>
            </a:pPr>
            <a:endParaRPr kumimoji="1" lang="en-US" altLang="zh-TW" sz="700" b="1" dirty="0" smtClean="0">
              <a:solidFill>
                <a:srgbClr val="FFFFFF"/>
              </a:solidFill>
              <a:latin typeface="Charis SIL" panose="02000500060000020004" pitchFamily="2" charset="0"/>
              <a:ea typeface="Charis SIL" panose="02000500060000020004" pitchFamily="2" charset="0"/>
              <a:cs typeface="Charis SIL" panose="02000500060000020004" pitchFamily="2" charset="0"/>
            </a:endParaRPr>
          </a:p>
          <a:p>
            <a:pPr lvl="0" algn="ctr" defTabSz="456919" eaLnBrk="1" hangingPunct="1">
              <a:spcBef>
                <a:spcPts val="0"/>
              </a:spcBef>
              <a:buNone/>
              <a:defRPr/>
            </a:pPr>
            <a:endParaRPr kumimoji="1" lang="en-US" altLang="zh-TW" sz="1000" b="1" dirty="0" smtClean="0">
              <a:solidFill>
                <a:srgbClr val="FFFFFF"/>
              </a:solidFill>
              <a:latin typeface="Charis SIL" panose="02000500060000020004" pitchFamily="2" charset="0"/>
              <a:ea typeface="Charis SIL" panose="02000500060000020004" pitchFamily="2" charset="0"/>
              <a:cs typeface="Charis SIL" panose="02000500060000020004" pitchFamily="2" charset="0"/>
            </a:endParaRPr>
          </a:p>
          <a:p>
            <a:pPr lvl="0" algn="ctr" defTabSz="456919" eaLnBrk="1" hangingPunct="1">
              <a:spcBef>
                <a:spcPts val="0"/>
              </a:spcBef>
              <a:buNone/>
              <a:defRPr/>
            </a:pPr>
            <a:r>
              <a:rPr kumimoji="1" lang="en-US" altLang="zh-TW" sz="4000" b="1" dirty="0" smtClean="0">
                <a:solidFill>
                  <a:srgbClr val="FFFFFF"/>
                </a:solidFill>
                <a:latin typeface="Charis SIL" panose="02000500060000020004" pitchFamily="2" charset="0"/>
                <a:ea typeface="Charis SIL" panose="02000500060000020004" pitchFamily="2" charset="0"/>
                <a:cs typeface="Charis SIL" panose="02000500060000020004" pitchFamily="2" charset="0"/>
              </a:rPr>
              <a:t>The Eternal Judgment of God</a:t>
            </a:r>
            <a:endParaRPr kumimoji="0" lang="en-US" altLang="zh-TW" sz="800" b="1" i="0" u="none" strike="noStrike" kern="0" cap="none" spc="0" normalizeH="0" baseline="0" noProof="0" dirty="0" smtClean="0">
              <a:ln>
                <a:noFill/>
              </a:ln>
              <a:solidFill>
                <a:prstClr val="white"/>
              </a:solidFill>
              <a:effectLst/>
              <a:uLnTx/>
              <a:uFillTx/>
              <a:latin typeface="DFKai-SB" pitchFamily="65" charset="-120"/>
              <a:ea typeface="DFKai-SB" pitchFamily="65" charset="-120"/>
              <a:cs typeface="Arial" charset="0"/>
            </a:endParaRPr>
          </a:p>
          <a:p>
            <a:pPr algn="ctr" defTabSz="914134">
              <a:spcBef>
                <a:spcPct val="0"/>
              </a:spcBef>
              <a:buNone/>
              <a:defRPr/>
            </a:pPr>
            <a:r>
              <a:rPr kumimoji="1" lang="zh-TW" altLang="en-US" sz="6600" b="1" dirty="0" smtClean="0">
                <a:solidFill>
                  <a:srgbClr val="FFFFFF"/>
                </a:solidFill>
                <a:latin typeface="DFKai-SB" panose="03000509000000000000" pitchFamily="65" charset="-120"/>
                <a:ea typeface="DFKai-SB" panose="03000509000000000000" pitchFamily="65" charset="-120"/>
                <a:cs typeface="Charis SIL" panose="02000500060000020004" pitchFamily="2" charset="0"/>
              </a:rPr>
              <a:t>神永</a:t>
            </a:r>
            <a:r>
              <a:rPr kumimoji="1" lang="zh-TW" altLang="en-US" sz="6600" b="1" dirty="0">
                <a:solidFill>
                  <a:srgbClr val="FFFFFF"/>
                </a:solidFill>
                <a:latin typeface="DFKai-SB" panose="03000509000000000000" pitchFamily="65" charset="-120"/>
                <a:ea typeface="DFKai-SB" panose="03000509000000000000" pitchFamily="65" charset="-120"/>
                <a:cs typeface="Charis SIL" panose="02000500060000020004" pitchFamily="2" charset="0"/>
              </a:rPr>
              <a:t>遠</a:t>
            </a:r>
            <a:r>
              <a:rPr kumimoji="1" lang="zh-TW" altLang="en-US" sz="6600" b="1" dirty="0" smtClean="0">
                <a:solidFill>
                  <a:srgbClr val="FFFFFF"/>
                </a:solidFill>
                <a:latin typeface="DFKai-SB" panose="03000509000000000000" pitchFamily="65" charset="-120"/>
                <a:ea typeface="DFKai-SB" panose="03000509000000000000" pitchFamily="65" charset="-120"/>
                <a:cs typeface="Charis SIL" panose="02000500060000020004" pitchFamily="2" charset="0"/>
              </a:rPr>
              <a:t>的審</a:t>
            </a:r>
            <a:r>
              <a:rPr kumimoji="1" lang="zh-TW" altLang="en-US" sz="6600" b="1" dirty="0">
                <a:solidFill>
                  <a:srgbClr val="FFFFFF"/>
                </a:solidFill>
                <a:latin typeface="DFKai-SB" panose="03000509000000000000" pitchFamily="65" charset="-120"/>
                <a:ea typeface="DFKai-SB" panose="03000509000000000000" pitchFamily="65" charset="-120"/>
                <a:cs typeface="Charis SIL" panose="02000500060000020004" pitchFamily="2" charset="0"/>
              </a:rPr>
              <a:t>判</a:t>
            </a: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smtClean="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lang="en-US" altLang="zh-TW" sz="1400" b="1" kern="0" dirty="0" smtClean="0">
              <a:solidFill>
                <a:prstClr val="white"/>
              </a:solidFill>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lang="en-US" altLang="zh-TW" sz="1400" b="1" kern="0" dirty="0">
              <a:solidFill>
                <a:prstClr val="white"/>
              </a:solidFill>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smtClean="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smtClean="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lang="en-US" altLang="zh-TW" sz="4000" b="1" kern="0" dirty="0" smtClean="0">
                <a:solidFill>
                  <a:prstClr val="white"/>
                </a:solidFill>
                <a:latin typeface="Charis SIL" panose="02000500060000020004" pitchFamily="2" charset="0"/>
                <a:ea typeface="Charis SIL" panose="02000500060000020004" pitchFamily="2" charset="0"/>
                <a:cs typeface="Charis SIL" panose="02000500060000020004" pitchFamily="2" charset="0"/>
              </a:rPr>
              <a:t>Pastor </a:t>
            </a:r>
            <a:r>
              <a:rPr lang="en-US" altLang="zh-TW" sz="4000" b="1" kern="0" dirty="0" err="1" smtClean="0">
                <a:solidFill>
                  <a:prstClr val="white"/>
                </a:solidFill>
                <a:latin typeface="Charis SIL" panose="02000500060000020004" pitchFamily="2" charset="0"/>
                <a:ea typeface="Charis SIL" panose="02000500060000020004" pitchFamily="2" charset="0"/>
                <a:cs typeface="Charis SIL" panose="02000500060000020004" pitchFamily="2" charset="0"/>
              </a:rPr>
              <a:t>Quoc</a:t>
            </a:r>
            <a:r>
              <a:rPr lang="en-US" altLang="zh-TW" sz="4000" b="1" kern="0" dirty="0" smtClean="0">
                <a:solidFill>
                  <a:prstClr val="white"/>
                </a:solidFill>
                <a:latin typeface="Charis SIL" panose="02000500060000020004" pitchFamily="2" charset="0"/>
                <a:ea typeface="Charis SIL" panose="02000500060000020004" pitchFamily="2" charset="0"/>
                <a:cs typeface="Charis SIL" panose="02000500060000020004" pitchFamily="2" charset="0"/>
              </a:rPr>
              <a:t> Nguyen</a:t>
            </a:r>
            <a:endParaRPr kumimoji="0" lang="en-US" altLang="zh-TW" sz="4000" b="1" i="0" u="none" strike="noStrike" kern="0" cap="none" spc="0" normalizeH="0" baseline="0" noProof="0" dirty="0">
              <a:ln>
                <a:noFill/>
              </a:ln>
              <a:solidFill>
                <a:prstClr val="white"/>
              </a:solidFill>
              <a:effectLst/>
              <a:uLnTx/>
              <a:uFillTx/>
              <a:latin typeface="Charis SIL" panose="02000500060000020004" pitchFamily="2" charset="0"/>
              <a:ea typeface="Charis SIL" panose="02000500060000020004" pitchFamily="2" charset="0"/>
              <a:cs typeface="Charis SIL" panose="02000500060000020004" pitchFamily="2"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prstClr val="white"/>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prstClr val="white"/>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lang="en-US" altLang="zh-TW" sz="4000" b="1" kern="0" noProof="0" dirty="0" smtClean="0">
                <a:solidFill>
                  <a:prstClr val="white"/>
                </a:solidFill>
                <a:latin typeface="Mongolian Baiti" panose="03000500000000000000" pitchFamily="66" charset="0"/>
                <a:ea typeface="新細明體" panose="02020500000000000000" pitchFamily="18" charset="-120"/>
                <a:cs typeface="Mongolian Baiti" panose="03000500000000000000" pitchFamily="66" charset="0"/>
              </a:rPr>
              <a:t>March 15</a:t>
            </a:r>
            <a:r>
              <a:rPr kumimoji="0" lang="en-US" altLang="zh-TW" sz="4000" b="1" i="0" u="none" strike="noStrike" kern="0" cap="none" spc="0" normalizeH="0" baseline="0" noProof="0" dirty="0" smtClean="0">
                <a:ln>
                  <a:noFill/>
                </a:ln>
                <a:solidFill>
                  <a:prstClr val="white"/>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2020</a:t>
            </a:r>
            <a:endParaRPr kumimoji="0" lang="en-US" altLang="zh-TW" sz="4000" b="1" i="0" u="none" strike="noStrike" kern="0" cap="none" spc="0" normalizeH="0" baseline="0" noProof="0" dirty="0">
              <a:ln>
                <a:noFill/>
              </a:ln>
              <a:solidFill>
                <a:prstClr val="white"/>
              </a:solidFill>
              <a:effectLst/>
              <a:uLnTx/>
              <a:uFillTx/>
              <a:latin typeface="Mongolian Baiti" panose="03000500000000000000" pitchFamily="66" charset="0"/>
              <a:ea typeface="新細明體" panose="02020500000000000000" pitchFamily="18" charset="-120"/>
              <a:cs typeface="Mongolian Baiti" panose="03000500000000000000" pitchFamily="66" charset="0"/>
            </a:endParaRPr>
          </a:p>
        </p:txBody>
      </p:sp>
    </p:spTree>
    <p:extLst>
      <p:ext uri="{BB962C8B-B14F-4D97-AF65-F5344CB8AC3E}">
        <p14:creationId xmlns:p14="http://schemas.microsoft.com/office/powerpoint/2010/main" val="235086429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ChangeArrowheads="1"/>
          </p:cNvSpPr>
          <p:nvPr/>
        </p:nvSpPr>
        <p:spPr bwMode="auto">
          <a:xfrm>
            <a:off x="225858" y="1262800"/>
            <a:ext cx="8785225" cy="144463"/>
          </a:xfrm>
          <a:prstGeom prst="rect">
            <a:avLst/>
          </a:prstGeom>
          <a:solidFill>
            <a:srgbClr val="C00000"/>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8800" b="0" i="0" u="none" strike="noStrike" kern="1200" cap="none" spc="0" normalizeH="0" baseline="0" noProof="0">
              <a:ln>
                <a:noFill/>
              </a:ln>
              <a:solidFill>
                <a:srgbClr val="FFFF00"/>
              </a:solidFill>
              <a:effectLst/>
              <a:uLnTx/>
              <a:uFillTx/>
              <a:latin typeface="Arial" charset="0"/>
              <a:ea typeface="新細明體" charset="-120"/>
              <a:cs typeface="+mn-cs"/>
            </a:endParaRPr>
          </a:p>
        </p:txBody>
      </p:sp>
      <p:sp>
        <p:nvSpPr>
          <p:cNvPr id="2" name="Rectangle 1"/>
          <p:cNvSpPr/>
          <p:nvPr/>
        </p:nvSpPr>
        <p:spPr>
          <a:xfrm>
            <a:off x="225858" y="1415145"/>
            <a:ext cx="8964709" cy="5078313"/>
          </a:xfrm>
          <a:prstGeom prst="rect">
            <a:avLst/>
          </a:prstGeom>
        </p:spPr>
        <p:txBody>
          <a:bodyPr wrap="square">
            <a:spAutoFit/>
          </a:bodyPr>
          <a:lstStyle/>
          <a:p>
            <a:pPr lvl="0" defTabSz="914400" fontAlgn="base">
              <a:spcBef>
                <a:spcPct val="0"/>
              </a:spcBef>
              <a:spcAft>
                <a:spcPct val="0"/>
              </a:spcAft>
              <a:defRPr/>
            </a:pPr>
            <a:r>
              <a:rPr kumimoji="1" lang="en-US" altLang="zh-TW" sz="3600" b="1" dirty="0">
                <a:solidFill>
                  <a:srgbClr val="FFFFFF"/>
                </a:solidFill>
                <a:latin typeface="Century" panose="02040604050505020304" pitchFamily="18" charset="0"/>
                <a:ea typeface="DFKai-SB" panose="03000509000000000000" pitchFamily="65" charset="-120"/>
              </a:rPr>
              <a:t>Therefore let us move beyond the elementary teachings about Christ and be taken forward to maturity, not laying again the foundation of repentance from acts that lead to </a:t>
            </a:r>
            <a:r>
              <a:rPr kumimoji="1" lang="en-US" altLang="zh-TW" sz="3600" b="1" dirty="0" smtClean="0">
                <a:solidFill>
                  <a:srgbClr val="FFFFFF"/>
                </a:solidFill>
                <a:latin typeface="Century" panose="02040604050505020304" pitchFamily="18" charset="0"/>
                <a:ea typeface="DFKai-SB" panose="03000509000000000000" pitchFamily="65" charset="-120"/>
              </a:rPr>
              <a:t>death,</a:t>
            </a:r>
            <a:r>
              <a:rPr kumimoji="1" lang="zh-TW" altLang="en-US" sz="3600" b="1" dirty="0" smtClean="0">
                <a:solidFill>
                  <a:srgbClr val="FFFFFF"/>
                </a:solidFill>
                <a:latin typeface="Century" panose="02040604050505020304" pitchFamily="18" charset="0"/>
                <a:ea typeface="DFKai-SB" panose="03000509000000000000" pitchFamily="65" charset="-120"/>
              </a:rPr>
              <a:t> </a:t>
            </a:r>
            <a:r>
              <a:rPr kumimoji="1" lang="en-US" altLang="zh-TW" sz="3600" b="1" dirty="0" smtClean="0">
                <a:solidFill>
                  <a:srgbClr val="FFFFFF"/>
                </a:solidFill>
                <a:latin typeface="Century" panose="02040604050505020304" pitchFamily="18" charset="0"/>
                <a:ea typeface="DFKai-SB" panose="03000509000000000000" pitchFamily="65" charset="-120"/>
              </a:rPr>
              <a:t>and </a:t>
            </a:r>
            <a:r>
              <a:rPr kumimoji="1" lang="en-US" altLang="zh-TW" sz="3600" b="1" dirty="0">
                <a:solidFill>
                  <a:srgbClr val="FFFFFF"/>
                </a:solidFill>
                <a:latin typeface="Century" panose="02040604050505020304" pitchFamily="18" charset="0"/>
                <a:ea typeface="DFKai-SB" panose="03000509000000000000" pitchFamily="65" charset="-120"/>
              </a:rPr>
              <a:t>of faith in God</a:t>
            </a:r>
            <a:r>
              <a:rPr kumimoji="1" lang="en-US" altLang="zh-TW" sz="3600" b="1" dirty="0" smtClean="0">
                <a:solidFill>
                  <a:srgbClr val="FFFFFF"/>
                </a:solidFill>
                <a:latin typeface="Century" panose="02040604050505020304" pitchFamily="18" charset="0"/>
                <a:ea typeface="DFKai-SB" panose="03000509000000000000" pitchFamily="65" charset="-120"/>
              </a:rPr>
              <a:t>, </a:t>
            </a:r>
            <a:r>
              <a:rPr kumimoji="1" lang="en-US" altLang="zh-TW" sz="3600" b="1" dirty="0">
                <a:solidFill>
                  <a:srgbClr val="FFFFFF"/>
                </a:solidFill>
                <a:latin typeface="Century" panose="02040604050505020304" pitchFamily="18" charset="0"/>
                <a:ea typeface="DFKai-SB" panose="03000509000000000000" pitchFamily="65" charset="-120"/>
              </a:rPr>
              <a:t>instruction about cleansing </a:t>
            </a:r>
            <a:r>
              <a:rPr kumimoji="1" lang="en-US" altLang="zh-TW" sz="3600" b="1" dirty="0" smtClean="0">
                <a:solidFill>
                  <a:srgbClr val="FFFFFF"/>
                </a:solidFill>
                <a:latin typeface="Century" panose="02040604050505020304" pitchFamily="18" charset="0"/>
                <a:ea typeface="DFKai-SB" panose="03000509000000000000" pitchFamily="65" charset="-120"/>
              </a:rPr>
              <a:t>rites,</a:t>
            </a:r>
            <a:r>
              <a:rPr kumimoji="1" lang="zh-TW" altLang="en-US" sz="3600" b="1" dirty="0" smtClean="0">
                <a:solidFill>
                  <a:srgbClr val="FFFFFF"/>
                </a:solidFill>
                <a:latin typeface="Century" panose="02040604050505020304" pitchFamily="18" charset="0"/>
                <a:ea typeface="DFKai-SB" panose="03000509000000000000" pitchFamily="65" charset="-120"/>
              </a:rPr>
              <a:t> </a:t>
            </a:r>
            <a:r>
              <a:rPr kumimoji="1" lang="en-US" altLang="zh-TW" sz="3600" b="1" dirty="0" smtClean="0">
                <a:solidFill>
                  <a:srgbClr val="FFFFFF"/>
                </a:solidFill>
                <a:latin typeface="Century" panose="02040604050505020304" pitchFamily="18" charset="0"/>
                <a:ea typeface="DFKai-SB" panose="03000509000000000000" pitchFamily="65" charset="-120"/>
              </a:rPr>
              <a:t>the </a:t>
            </a:r>
            <a:r>
              <a:rPr kumimoji="1" lang="en-US" altLang="zh-TW" sz="3600" b="1" dirty="0">
                <a:solidFill>
                  <a:srgbClr val="FFFFFF"/>
                </a:solidFill>
                <a:latin typeface="Century" panose="02040604050505020304" pitchFamily="18" charset="0"/>
                <a:ea typeface="DFKai-SB" panose="03000509000000000000" pitchFamily="65" charset="-120"/>
              </a:rPr>
              <a:t>laying on of hands, the resurrection of the dead, and eternal judgment. </a:t>
            </a:r>
            <a:r>
              <a:rPr kumimoji="1" lang="en-US" altLang="zh-TW" sz="3600" b="1" dirty="0" smtClean="0">
                <a:solidFill>
                  <a:srgbClr val="FFFFFF"/>
                </a:solidFill>
                <a:latin typeface="Century" panose="02040604050505020304" pitchFamily="18" charset="0"/>
                <a:ea typeface="DFKai-SB" panose="03000509000000000000" pitchFamily="65" charset="-120"/>
              </a:rPr>
              <a:t>And </a:t>
            </a:r>
            <a:r>
              <a:rPr kumimoji="1" lang="en-US" altLang="zh-TW" sz="3600" b="1" dirty="0">
                <a:solidFill>
                  <a:srgbClr val="FFFFFF"/>
                </a:solidFill>
                <a:latin typeface="Century" panose="02040604050505020304" pitchFamily="18" charset="0"/>
                <a:ea typeface="DFKai-SB" panose="03000509000000000000" pitchFamily="65" charset="-120"/>
              </a:rPr>
              <a:t>God permitting, we will do so.</a:t>
            </a:r>
            <a:endParaRPr kumimoji="1" lang="en-US" altLang="zh-TW" sz="100" b="1" i="1" dirty="0" smtClean="0">
              <a:solidFill>
                <a:srgbClr val="FFFFFF"/>
              </a:solidFill>
              <a:latin typeface="Century" panose="02040604050505020304" pitchFamily="18" charset="0"/>
              <a:ea typeface="DFKai-SB" pitchFamily="65" charset="-120"/>
              <a:cs typeface="Arial" charset="0"/>
            </a:endParaRPr>
          </a:p>
        </p:txBody>
      </p:sp>
      <p:sp>
        <p:nvSpPr>
          <p:cNvPr id="3" name="TextBox 2"/>
          <p:cNvSpPr txBox="1"/>
          <p:nvPr/>
        </p:nvSpPr>
        <p:spPr>
          <a:xfrm>
            <a:off x="491066" y="439478"/>
            <a:ext cx="8170333" cy="830997"/>
          </a:xfrm>
          <a:prstGeom prst="rect">
            <a:avLst/>
          </a:prstGeom>
          <a:noFill/>
        </p:spPr>
        <p:txBody>
          <a:bodyPr wrap="square" rtlCol="0">
            <a:spAutoFit/>
          </a:bodyPr>
          <a:lstStyle/>
          <a:p>
            <a:pPr algn="ctr"/>
            <a:r>
              <a:rPr kumimoji="1" lang="en-US" altLang="zh-TW" sz="4400" b="1" dirty="0">
                <a:solidFill>
                  <a:srgbClr val="FFFFFF"/>
                </a:solidFill>
                <a:latin typeface="DFKai-SB" pitchFamily="65" charset="-120"/>
                <a:ea typeface="DFKai-SB" pitchFamily="65" charset="-120"/>
                <a:cs typeface="Arial" charset="0"/>
              </a:rPr>
              <a:t>(</a:t>
            </a:r>
            <a:r>
              <a:rPr kumimoji="1" lang="zh-TW" altLang="en-US" sz="4800" b="1" dirty="0">
                <a:solidFill>
                  <a:srgbClr val="FFFFFF"/>
                </a:solidFill>
                <a:latin typeface="DFKai-SB" pitchFamily="65" charset="-120"/>
                <a:ea typeface="DFKai-SB" pitchFamily="65" charset="-120"/>
                <a:cs typeface="Arial" charset="0"/>
              </a:rPr>
              <a:t>希伯來書 </a:t>
            </a:r>
            <a:r>
              <a:rPr kumimoji="1" lang="en-US" altLang="zh-TW" sz="4400" b="1" dirty="0">
                <a:solidFill>
                  <a:srgbClr val="FFFFFF"/>
                </a:solidFill>
                <a:latin typeface="Century" panose="02040604050505020304" pitchFamily="18" charset="0"/>
                <a:ea typeface="DFKai-SB" pitchFamily="65" charset="-120"/>
                <a:cs typeface="Arial" charset="0"/>
              </a:rPr>
              <a:t>Hebrews 6:1-3</a:t>
            </a:r>
            <a:r>
              <a:rPr kumimoji="1" lang="en-US" altLang="zh-TW" sz="4400" b="1" dirty="0">
                <a:solidFill>
                  <a:srgbClr val="FFFFFF"/>
                </a:solidFill>
                <a:latin typeface="DFKai-SB" pitchFamily="65" charset="-120"/>
                <a:ea typeface="DFKai-SB" pitchFamily="65" charset="-120"/>
                <a:cs typeface="Arial" charset="0"/>
              </a:rPr>
              <a:t>)</a:t>
            </a:r>
            <a:endParaRPr lang="en-US" sz="4400" dirty="0"/>
          </a:p>
        </p:txBody>
      </p:sp>
    </p:spTree>
    <p:extLst>
      <p:ext uri="{BB962C8B-B14F-4D97-AF65-F5344CB8AC3E}">
        <p14:creationId xmlns:p14="http://schemas.microsoft.com/office/powerpoint/2010/main" val="35958202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ChangeArrowheads="1"/>
          </p:cNvSpPr>
          <p:nvPr/>
        </p:nvSpPr>
        <p:spPr bwMode="auto">
          <a:xfrm>
            <a:off x="179484" y="660832"/>
            <a:ext cx="8785225" cy="144463"/>
          </a:xfrm>
          <a:prstGeom prst="rect">
            <a:avLst/>
          </a:prstGeom>
          <a:solidFill>
            <a:srgbClr val="C00000"/>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8800" b="0" i="0" u="none" strike="noStrike" kern="1200" cap="none" spc="0" normalizeH="0" baseline="0" noProof="0">
              <a:ln>
                <a:noFill/>
              </a:ln>
              <a:solidFill>
                <a:srgbClr val="FFFF00"/>
              </a:solidFill>
              <a:effectLst/>
              <a:uLnTx/>
              <a:uFillTx/>
              <a:latin typeface="Arial" charset="0"/>
              <a:ea typeface="新細明體" charset="-120"/>
              <a:cs typeface="+mn-cs"/>
            </a:endParaRPr>
          </a:p>
        </p:txBody>
      </p:sp>
      <p:sp>
        <p:nvSpPr>
          <p:cNvPr id="2" name="Rectangle 1"/>
          <p:cNvSpPr/>
          <p:nvPr/>
        </p:nvSpPr>
        <p:spPr>
          <a:xfrm>
            <a:off x="89741" y="911128"/>
            <a:ext cx="8964709" cy="5309146"/>
          </a:xfrm>
          <a:prstGeom prst="rect">
            <a:avLst/>
          </a:prstGeom>
        </p:spPr>
        <p:txBody>
          <a:bodyPr wrap="square">
            <a:spAutoFit/>
          </a:bodyPr>
          <a:lstStyle/>
          <a:p>
            <a:pPr lvl="0" defTabSz="914400" fontAlgn="base">
              <a:spcBef>
                <a:spcPct val="0"/>
              </a:spcBef>
              <a:spcAft>
                <a:spcPct val="0"/>
              </a:spcAft>
              <a:defRPr/>
            </a:pPr>
            <a:r>
              <a:rPr kumimoji="1" lang="zh-TW" altLang="en-US" sz="4800" b="1" dirty="0">
                <a:solidFill>
                  <a:srgbClr val="FFFFFF"/>
                </a:solidFill>
                <a:latin typeface="DFKai-SB" panose="03000509000000000000" pitchFamily="65" charset="-120"/>
                <a:ea typeface="DFKai-SB" panose="03000509000000000000" pitchFamily="65" charset="-120"/>
              </a:rPr>
              <a:t>所以，我們應當離開基督道理的開端，竭力進到完全的地步，不必再立根基，就如那懊悔死行、信靠</a:t>
            </a:r>
            <a:r>
              <a:rPr kumimoji="1" lang="zh-TW" altLang="en-US" sz="4400" b="1" dirty="0">
                <a:solidFill>
                  <a:srgbClr val="FFFFFF"/>
                </a:solidFill>
                <a:latin typeface="DFKai-SB" panose="03000509000000000000" pitchFamily="65" charset="-120"/>
                <a:ea typeface="DFKai-SB" panose="03000509000000000000" pitchFamily="65" charset="-120"/>
              </a:rPr>
              <a:t>　</a:t>
            </a:r>
            <a:r>
              <a:rPr kumimoji="1" lang="zh-TW" altLang="en-US" sz="4800" b="1" dirty="0">
                <a:solidFill>
                  <a:srgbClr val="FFFFFF"/>
                </a:solidFill>
                <a:latin typeface="DFKai-SB" panose="03000509000000000000" pitchFamily="65" charset="-120"/>
                <a:ea typeface="DFKai-SB" panose="03000509000000000000" pitchFamily="65" charset="-120"/>
              </a:rPr>
              <a:t>神</a:t>
            </a:r>
            <a:r>
              <a:rPr kumimoji="1" lang="zh-TW" altLang="en-US" sz="4800" b="1" dirty="0" smtClean="0">
                <a:solidFill>
                  <a:srgbClr val="FFFFFF"/>
                </a:solidFill>
                <a:latin typeface="DFKai-SB" panose="03000509000000000000" pitchFamily="65" charset="-120"/>
                <a:ea typeface="DFKai-SB" panose="03000509000000000000" pitchFamily="65" charset="-120"/>
              </a:rPr>
              <a:t>、各</a:t>
            </a:r>
            <a:r>
              <a:rPr kumimoji="1" lang="zh-TW" altLang="en-US" sz="4800" b="1" dirty="0">
                <a:solidFill>
                  <a:srgbClr val="FFFFFF"/>
                </a:solidFill>
                <a:latin typeface="DFKai-SB" panose="03000509000000000000" pitchFamily="65" charset="-120"/>
                <a:ea typeface="DFKai-SB" panose="03000509000000000000" pitchFamily="65" charset="-120"/>
              </a:rPr>
              <a:t>樣洗禮、按手之禮、死人復活，以及永遠審判各等教訓</a:t>
            </a:r>
            <a:r>
              <a:rPr kumimoji="1" lang="zh-TW" altLang="en-US" sz="4800" b="1" dirty="0" smtClean="0">
                <a:solidFill>
                  <a:srgbClr val="FFFFFF"/>
                </a:solidFill>
                <a:latin typeface="DFKai-SB" panose="03000509000000000000" pitchFamily="65" charset="-120"/>
                <a:ea typeface="DFKai-SB" panose="03000509000000000000" pitchFamily="65" charset="-120"/>
              </a:rPr>
              <a:t>。</a:t>
            </a:r>
            <a:r>
              <a:rPr kumimoji="1" lang="zh-TW" altLang="en-US" sz="4000" b="1" dirty="0">
                <a:solidFill>
                  <a:srgbClr val="FFFFFF"/>
                </a:solidFill>
                <a:latin typeface="DFKai-SB" panose="03000509000000000000" pitchFamily="65" charset="-120"/>
                <a:ea typeface="DFKai-SB" panose="03000509000000000000" pitchFamily="65" charset="-120"/>
              </a:rPr>
              <a:t>　</a:t>
            </a:r>
            <a:r>
              <a:rPr kumimoji="1" lang="zh-TW" altLang="en-US" sz="4800" b="1" dirty="0">
                <a:solidFill>
                  <a:srgbClr val="FFFFFF"/>
                </a:solidFill>
                <a:latin typeface="DFKai-SB" panose="03000509000000000000" pitchFamily="65" charset="-120"/>
                <a:ea typeface="DFKai-SB" panose="03000509000000000000" pitchFamily="65" charset="-120"/>
              </a:rPr>
              <a:t>神若許我們，我們必如此行。 </a:t>
            </a:r>
            <a:r>
              <a:rPr kumimoji="1"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4400" b="1" dirty="0">
                <a:solidFill>
                  <a:srgbClr val="FFFFFF"/>
                </a:solidFill>
                <a:latin typeface="DFKai-SB" pitchFamily="65" charset="-120"/>
                <a:ea typeface="DFKai-SB" pitchFamily="65" charset="-120"/>
                <a:cs typeface="Arial" charset="0"/>
              </a:rPr>
              <a:t>希伯來書 </a:t>
            </a:r>
            <a:r>
              <a:rPr kumimoji="1" lang="en-US" altLang="zh-TW" sz="4000" b="1" dirty="0" smtClean="0">
                <a:solidFill>
                  <a:srgbClr val="FFFFFF"/>
                </a:solidFill>
                <a:latin typeface="Century" panose="02040604050505020304" pitchFamily="18" charset="0"/>
                <a:ea typeface="DFKai-SB" pitchFamily="65" charset="-120"/>
                <a:cs typeface="Arial" charset="0"/>
              </a:rPr>
              <a:t>Hebrews 6:1-3</a:t>
            </a:r>
            <a:r>
              <a:rPr kumimoji="1" lang="en-US" altLang="zh-TW" sz="4000" b="1" dirty="0" smtClean="0">
                <a:solidFill>
                  <a:srgbClr val="FFFFFF"/>
                </a:solidFill>
                <a:latin typeface="DFKai-SB" pitchFamily="65" charset="-120"/>
                <a:ea typeface="DFKai-SB" pitchFamily="65" charset="-120"/>
                <a:cs typeface="Arial" charset="0"/>
              </a:rPr>
              <a:t>) </a:t>
            </a:r>
            <a:endParaRPr kumimoji="1" lang="en-US" altLang="zh-TW" sz="600" b="1" i="1" dirty="0" smtClean="0">
              <a:solidFill>
                <a:srgbClr val="FFFFFF"/>
              </a:solidFill>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300661106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ChangeArrowheads="1"/>
          </p:cNvSpPr>
          <p:nvPr/>
        </p:nvSpPr>
        <p:spPr bwMode="auto">
          <a:xfrm>
            <a:off x="179481" y="1389824"/>
            <a:ext cx="8785225" cy="144463"/>
          </a:xfrm>
          <a:prstGeom prst="rect">
            <a:avLst/>
          </a:prstGeom>
          <a:solidFill>
            <a:srgbClr val="C00000"/>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8800" b="0" i="0" u="none" strike="noStrike" kern="1200" cap="none" spc="0" normalizeH="0" baseline="0" noProof="0">
              <a:ln>
                <a:noFill/>
              </a:ln>
              <a:solidFill>
                <a:srgbClr val="FFFF00"/>
              </a:solidFill>
              <a:effectLst/>
              <a:uLnTx/>
              <a:uFillTx/>
              <a:latin typeface="Arial" charset="0"/>
              <a:ea typeface="新細明體" charset="-120"/>
              <a:cs typeface="+mn-cs"/>
            </a:endParaRPr>
          </a:p>
        </p:txBody>
      </p:sp>
      <p:sp>
        <p:nvSpPr>
          <p:cNvPr id="2" name="Rectangle 1"/>
          <p:cNvSpPr/>
          <p:nvPr/>
        </p:nvSpPr>
        <p:spPr>
          <a:xfrm>
            <a:off x="46661" y="1589688"/>
            <a:ext cx="9050867" cy="4093428"/>
          </a:xfrm>
          <a:prstGeom prst="rect">
            <a:avLst/>
          </a:prstGeom>
        </p:spPr>
        <p:txBody>
          <a:bodyPr wrap="square">
            <a:spAutoFit/>
          </a:bodyPr>
          <a:lstStyle/>
          <a:p>
            <a:pPr lvl="0" defTabSz="914400" fontAlgn="base">
              <a:spcBef>
                <a:spcPct val="0"/>
              </a:spcBef>
              <a:spcAft>
                <a:spcPct val="0"/>
              </a:spcAft>
              <a:defRPr/>
            </a:pPr>
            <a:endParaRPr kumimoji="1" lang="en-US" altLang="zh-TW" sz="300" b="1" i="1" dirty="0" smtClean="0">
              <a:solidFill>
                <a:srgbClr val="FFFFFF"/>
              </a:solidFill>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kumimoji="1" lang="en-US" altLang="zh-TW" sz="3600" b="1" dirty="0">
                <a:solidFill>
                  <a:srgbClr val="FFFFFF"/>
                </a:solidFill>
                <a:latin typeface="Century" panose="02040604050505020304" pitchFamily="18" charset="0"/>
                <a:ea typeface="DFKai-SB" pitchFamily="65" charset="-120"/>
                <a:cs typeface="Arial" charset="0"/>
              </a:rPr>
              <a:t>Before the mountains were </a:t>
            </a:r>
            <a:r>
              <a:rPr kumimoji="1" lang="en-US" altLang="zh-TW" sz="3600" b="1" dirty="0" smtClean="0">
                <a:solidFill>
                  <a:srgbClr val="FFFFFF"/>
                </a:solidFill>
                <a:latin typeface="Century" panose="02040604050505020304" pitchFamily="18" charset="0"/>
                <a:ea typeface="DFKai-SB" pitchFamily="65" charset="-120"/>
                <a:cs typeface="Arial" charset="0"/>
              </a:rPr>
              <a:t>born or </a:t>
            </a:r>
            <a:r>
              <a:rPr kumimoji="1" lang="en-US" altLang="zh-TW" sz="3600" b="1" dirty="0">
                <a:solidFill>
                  <a:srgbClr val="FFFFFF"/>
                </a:solidFill>
                <a:latin typeface="Century" panose="02040604050505020304" pitchFamily="18" charset="0"/>
                <a:ea typeface="DFKai-SB" pitchFamily="65" charset="-120"/>
                <a:cs typeface="Arial" charset="0"/>
              </a:rPr>
              <a:t>you brought forth the whole </a:t>
            </a:r>
            <a:r>
              <a:rPr kumimoji="1" lang="en-US" altLang="zh-TW" sz="3600" b="1" dirty="0" smtClean="0">
                <a:solidFill>
                  <a:srgbClr val="FFFFFF"/>
                </a:solidFill>
                <a:latin typeface="Century" panose="02040604050505020304" pitchFamily="18" charset="0"/>
                <a:ea typeface="DFKai-SB" pitchFamily="65" charset="-120"/>
                <a:cs typeface="Arial" charset="0"/>
              </a:rPr>
              <a:t>world, from </a:t>
            </a:r>
            <a:r>
              <a:rPr kumimoji="1" lang="en-US" altLang="zh-TW" sz="3600" b="1" dirty="0">
                <a:solidFill>
                  <a:srgbClr val="FFFFFF"/>
                </a:solidFill>
                <a:latin typeface="Century" panose="02040604050505020304" pitchFamily="18" charset="0"/>
                <a:ea typeface="DFKai-SB" pitchFamily="65" charset="-120"/>
                <a:cs typeface="Arial" charset="0"/>
              </a:rPr>
              <a:t>everlasting to everlasting you are God</a:t>
            </a:r>
            <a:r>
              <a:rPr kumimoji="1" lang="en-US" altLang="zh-TW" sz="3600" b="1" dirty="0" smtClean="0">
                <a:solidFill>
                  <a:srgbClr val="FFFFFF"/>
                </a:solidFill>
                <a:latin typeface="Century" panose="02040604050505020304" pitchFamily="18" charset="0"/>
                <a:ea typeface="DFKai-SB" pitchFamily="65" charset="-120"/>
                <a:cs typeface="Arial" charset="0"/>
              </a:rPr>
              <a:t>.</a:t>
            </a:r>
          </a:p>
          <a:p>
            <a:pPr defTabSz="914400" fontAlgn="base">
              <a:spcBef>
                <a:spcPct val="0"/>
              </a:spcBef>
              <a:spcAft>
                <a:spcPct val="0"/>
              </a:spcAft>
              <a:defRPr/>
            </a:pPr>
            <a:endParaRPr kumimoji="1" lang="en-US" altLang="zh-TW" sz="1600" b="1" dirty="0">
              <a:solidFill>
                <a:srgbClr val="FFFFFF"/>
              </a:solidFill>
              <a:latin typeface="DFKai-SB" pitchFamily="65" charset="-120"/>
              <a:ea typeface="DFKai-SB" pitchFamily="65" charset="-120"/>
              <a:cs typeface="Arial" charset="0"/>
            </a:endParaRPr>
          </a:p>
          <a:p>
            <a:pPr defTabSz="914400" fontAlgn="base">
              <a:spcBef>
                <a:spcPct val="0"/>
              </a:spcBef>
              <a:spcAft>
                <a:spcPct val="0"/>
              </a:spcAft>
              <a:defRPr/>
            </a:pPr>
            <a:r>
              <a:rPr kumimoji="1" lang="zh-TW" altLang="en-US" sz="4800" b="1" dirty="0">
                <a:solidFill>
                  <a:srgbClr val="FFFFFF"/>
                </a:solidFill>
                <a:latin typeface="DFKai-SB" panose="03000509000000000000" pitchFamily="65" charset="-120"/>
                <a:ea typeface="DFKai-SB" panose="03000509000000000000" pitchFamily="65" charset="-120"/>
              </a:rPr>
              <a:t>諸山未曾生出，地與世界你未曾造成，從亙古到永遠，你是</a:t>
            </a:r>
            <a:r>
              <a:rPr kumimoji="1" lang="zh-TW" altLang="en-US" sz="3200" b="1" dirty="0">
                <a:solidFill>
                  <a:srgbClr val="FFFFFF"/>
                </a:solidFill>
                <a:latin typeface="DFKai-SB" panose="03000509000000000000" pitchFamily="65" charset="-120"/>
                <a:ea typeface="DFKai-SB" panose="03000509000000000000" pitchFamily="65" charset="-120"/>
              </a:rPr>
              <a:t>　</a:t>
            </a:r>
            <a:r>
              <a:rPr kumimoji="1" lang="zh-TW" altLang="en-US" sz="4800" b="1" dirty="0">
                <a:solidFill>
                  <a:srgbClr val="FFFFFF"/>
                </a:solidFill>
                <a:latin typeface="DFKai-SB" panose="03000509000000000000" pitchFamily="65" charset="-120"/>
                <a:ea typeface="DFKai-SB" panose="03000509000000000000" pitchFamily="65" charset="-120"/>
              </a:rPr>
              <a:t>神。</a:t>
            </a:r>
            <a:endParaRPr kumimoji="1" lang="en-US" altLang="zh-TW" sz="4800" b="1" dirty="0">
              <a:solidFill>
                <a:srgbClr val="FFFFFF"/>
              </a:solidFill>
              <a:latin typeface="DFKai-SB" pitchFamily="65" charset="-120"/>
              <a:ea typeface="DFKai-SB" pitchFamily="65" charset="-120"/>
              <a:cs typeface="Arial" charset="0"/>
            </a:endParaRPr>
          </a:p>
          <a:p>
            <a:pPr lvl="0" defTabSz="914400" fontAlgn="base">
              <a:spcBef>
                <a:spcPct val="0"/>
              </a:spcBef>
              <a:spcAft>
                <a:spcPct val="0"/>
              </a:spcAft>
              <a:defRPr/>
            </a:pPr>
            <a:endParaRPr kumimoji="1" lang="en-US" altLang="zh-TW" sz="3600" b="1" dirty="0">
              <a:solidFill>
                <a:srgbClr val="FFFFFF"/>
              </a:solidFill>
              <a:latin typeface="Century" panose="02040604050505020304" pitchFamily="18" charset="0"/>
              <a:ea typeface="DFKai-SB" pitchFamily="65" charset="-120"/>
              <a:cs typeface="Arial" charset="0"/>
            </a:endParaRPr>
          </a:p>
          <a:p>
            <a:pPr lvl="0" defTabSz="914400" fontAlgn="base">
              <a:spcBef>
                <a:spcPct val="0"/>
              </a:spcBef>
              <a:spcAft>
                <a:spcPct val="0"/>
              </a:spcAft>
              <a:defRPr/>
            </a:pPr>
            <a:endParaRPr kumimoji="1" lang="en-US" altLang="zh-TW" sz="100" b="1" dirty="0" smtClean="0">
              <a:solidFill>
                <a:srgbClr val="FFFFFF"/>
              </a:solidFill>
              <a:latin typeface="Century" panose="02040604050505020304" pitchFamily="18" charset="0"/>
              <a:ea typeface="Charis SIL" panose="02000500060000020004" pitchFamily="2" charset="0"/>
              <a:cs typeface="Charis SIL" panose="02000500060000020004" pitchFamily="2" charset="0"/>
            </a:endParaRPr>
          </a:p>
        </p:txBody>
      </p:sp>
      <p:sp>
        <p:nvSpPr>
          <p:cNvPr id="3" name="TextBox 2"/>
          <p:cNvSpPr txBox="1"/>
          <p:nvPr/>
        </p:nvSpPr>
        <p:spPr>
          <a:xfrm>
            <a:off x="1045633" y="411093"/>
            <a:ext cx="6972300" cy="923330"/>
          </a:xfrm>
          <a:prstGeom prst="rect">
            <a:avLst/>
          </a:prstGeom>
          <a:noFill/>
        </p:spPr>
        <p:txBody>
          <a:bodyPr wrap="square" rtlCol="0">
            <a:spAutoFit/>
          </a:bodyPr>
          <a:lstStyle/>
          <a:p>
            <a:pPr algn="ctr" defTabSz="914400" fontAlgn="base">
              <a:spcBef>
                <a:spcPct val="0"/>
              </a:spcBef>
              <a:spcAft>
                <a:spcPct val="0"/>
              </a:spcAft>
              <a:defRPr/>
            </a:pPr>
            <a:r>
              <a:rPr kumimoji="1" lang="en-US" altLang="zh-TW" sz="4800" b="1" dirty="0">
                <a:solidFill>
                  <a:srgbClr val="FFFFFF"/>
                </a:solidFill>
                <a:latin typeface="DFKai-SB" pitchFamily="65" charset="-120"/>
                <a:ea typeface="DFKai-SB" pitchFamily="65" charset="-120"/>
                <a:cs typeface="Arial" charset="0"/>
              </a:rPr>
              <a:t>(</a:t>
            </a:r>
            <a:r>
              <a:rPr kumimoji="1" lang="zh-TW" altLang="en-US" sz="5400" b="1" dirty="0">
                <a:solidFill>
                  <a:srgbClr val="FFFFFF"/>
                </a:solidFill>
                <a:latin typeface="DFKai-SB" pitchFamily="65" charset="-120"/>
                <a:ea typeface="DFKai-SB" pitchFamily="65" charset="-120"/>
                <a:cs typeface="Arial" charset="0"/>
              </a:rPr>
              <a:t>詩篇 </a:t>
            </a:r>
            <a:r>
              <a:rPr kumimoji="1" lang="en-US" altLang="zh-TW" sz="5400" b="1" dirty="0">
                <a:solidFill>
                  <a:srgbClr val="FFFFFF"/>
                </a:solidFill>
                <a:latin typeface="Century" panose="02040604050505020304" pitchFamily="18" charset="0"/>
                <a:ea typeface="DFKai-SB" pitchFamily="65" charset="-120"/>
                <a:cs typeface="Arial" charset="0"/>
              </a:rPr>
              <a:t>Psalm 90:2</a:t>
            </a:r>
            <a:r>
              <a:rPr kumimoji="1" lang="en-US" altLang="zh-TW" sz="4800" b="1" dirty="0">
                <a:solidFill>
                  <a:srgbClr val="FFFFFF"/>
                </a:solidFill>
                <a:latin typeface="DFKai-SB" pitchFamily="65" charset="-120"/>
                <a:ea typeface="DFKai-SB" pitchFamily="65" charset="-120"/>
                <a:cs typeface="Arial" charset="0"/>
              </a:rPr>
              <a:t>) </a:t>
            </a:r>
          </a:p>
        </p:txBody>
      </p:sp>
    </p:spTree>
    <p:extLst>
      <p:ext uri="{BB962C8B-B14F-4D97-AF65-F5344CB8AC3E}">
        <p14:creationId xmlns:p14="http://schemas.microsoft.com/office/powerpoint/2010/main" val="240942287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ChangeArrowheads="1"/>
          </p:cNvSpPr>
          <p:nvPr/>
        </p:nvSpPr>
        <p:spPr bwMode="auto">
          <a:xfrm>
            <a:off x="132820" y="1201744"/>
            <a:ext cx="8785225" cy="144463"/>
          </a:xfrm>
          <a:prstGeom prst="rect">
            <a:avLst/>
          </a:prstGeom>
          <a:solidFill>
            <a:srgbClr val="C00000"/>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8800" b="0" i="0" u="none" strike="noStrike" kern="1200" cap="none" spc="0" normalizeH="0" baseline="0" noProof="0">
              <a:ln>
                <a:noFill/>
              </a:ln>
              <a:solidFill>
                <a:srgbClr val="FFFF00"/>
              </a:solidFill>
              <a:effectLst/>
              <a:uLnTx/>
              <a:uFillTx/>
              <a:latin typeface="Arial" charset="0"/>
              <a:ea typeface="新細明體" charset="-120"/>
              <a:cs typeface="+mn-cs"/>
            </a:endParaRPr>
          </a:p>
        </p:txBody>
      </p:sp>
      <p:sp>
        <p:nvSpPr>
          <p:cNvPr id="2" name="Rectangle 1"/>
          <p:cNvSpPr/>
          <p:nvPr/>
        </p:nvSpPr>
        <p:spPr>
          <a:xfrm>
            <a:off x="89741" y="1370160"/>
            <a:ext cx="8964709" cy="5078313"/>
          </a:xfrm>
          <a:prstGeom prst="rect">
            <a:avLst/>
          </a:prstGeom>
        </p:spPr>
        <p:txBody>
          <a:bodyPr wrap="square">
            <a:spAutoFit/>
          </a:bodyPr>
          <a:lstStyle/>
          <a:p>
            <a:pPr lvl="0" defTabSz="914400" fontAlgn="base">
              <a:spcBef>
                <a:spcPct val="0"/>
              </a:spcBef>
              <a:spcAft>
                <a:spcPct val="0"/>
              </a:spcAft>
              <a:defRPr/>
            </a:pPr>
            <a:r>
              <a:rPr kumimoji="1" lang="en-US" altLang="zh-TW" sz="3600" b="1" dirty="0">
                <a:solidFill>
                  <a:srgbClr val="FFFFFF"/>
                </a:solidFill>
                <a:latin typeface="Century" panose="02040604050505020304" pitchFamily="18" charset="0"/>
                <a:ea typeface="DFKai-SB" panose="03000509000000000000" pitchFamily="65" charset="-120"/>
              </a:rPr>
              <a:t>We are confident, I say, and would prefer to be away from the body and at home with the Lord. </a:t>
            </a:r>
            <a:r>
              <a:rPr kumimoji="1" lang="en-US" altLang="zh-TW" sz="3600" b="1" dirty="0" smtClean="0">
                <a:solidFill>
                  <a:srgbClr val="FFFFFF"/>
                </a:solidFill>
                <a:latin typeface="Century" panose="02040604050505020304" pitchFamily="18" charset="0"/>
                <a:ea typeface="DFKai-SB" panose="03000509000000000000" pitchFamily="65" charset="-120"/>
              </a:rPr>
              <a:t> </a:t>
            </a:r>
            <a:r>
              <a:rPr kumimoji="1" lang="en-US" altLang="zh-TW" sz="3600" b="1" dirty="0">
                <a:solidFill>
                  <a:srgbClr val="FFFFFF"/>
                </a:solidFill>
                <a:latin typeface="Century" panose="02040604050505020304" pitchFamily="18" charset="0"/>
                <a:ea typeface="DFKai-SB" panose="03000509000000000000" pitchFamily="65" charset="-120"/>
              </a:rPr>
              <a:t>So we make it our goal to please him, whether we are at home in the body or away from it. </a:t>
            </a:r>
            <a:r>
              <a:rPr kumimoji="1" lang="en-US" altLang="zh-TW" sz="3600" b="1" dirty="0" smtClean="0">
                <a:solidFill>
                  <a:srgbClr val="FFFFFF"/>
                </a:solidFill>
                <a:latin typeface="Century" panose="02040604050505020304" pitchFamily="18" charset="0"/>
                <a:ea typeface="DFKai-SB" panose="03000509000000000000" pitchFamily="65" charset="-120"/>
              </a:rPr>
              <a:t> </a:t>
            </a:r>
            <a:r>
              <a:rPr kumimoji="1" lang="en-US" altLang="zh-TW" sz="3600" b="1" dirty="0">
                <a:solidFill>
                  <a:srgbClr val="FFFFFF"/>
                </a:solidFill>
                <a:latin typeface="Century" panose="02040604050505020304" pitchFamily="18" charset="0"/>
                <a:ea typeface="DFKai-SB" panose="03000509000000000000" pitchFamily="65" charset="-120"/>
              </a:rPr>
              <a:t>For we must all appear before the judgment seat of Christ, so that each of us may receive what is due us for the things done while in the body, whether good or </a:t>
            </a:r>
            <a:r>
              <a:rPr kumimoji="1" lang="en-US" altLang="zh-TW" sz="3600" b="1" dirty="0" smtClean="0">
                <a:solidFill>
                  <a:srgbClr val="FFFFFF"/>
                </a:solidFill>
                <a:latin typeface="Century" panose="02040604050505020304" pitchFamily="18" charset="0"/>
                <a:ea typeface="DFKai-SB" panose="03000509000000000000" pitchFamily="65" charset="-120"/>
              </a:rPr>
              <a:t>bad. </a:t>
            </a:r>
            <a:endParaRPr kumimoji="1" lang="en-US" altLang="zh-TW" sz="36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endParaRPr>
          </a:p>
        </p:txBody>
      </p:sp>
      <p:sp>
        <p:nvSpPr>
          <p:cNvPr id="3" name="TextBox 2"/>
          <p:cNvSpPr txBox="1"/>
          <p:nvPr/>
        </p:nvSpPr>
        <p:spPr>
          <a:xfrm>
            <a:off x="419100" y="494484"/>
            <a:ext cx="8212667" cy="861774"/>
          </a:xfrm>
          <a:prstGeom prst="rect">
            <a:avLst/>
          </a:prstGeom>
          <a:noFill/>
        </p:spPr>
        <p:txBody>
          <a:bodyPr wrap="square" rtlCol="0">
            <a:spAutoFit/>
          </a:bodyPr>
          <a:lstStyle/>
          <a:p>
            <a:pPr lvl="0" algn="ctr" defTabSz="914400" fontAlgn="base">
              <a:spcBef>
                <a:spcPct val="0"/>
              </a:spcBef>
              <a:spcAft>
                <a:spcPct val="0"/>
              </a:spcAft>
              <a:defRPr/>
            </a:pPr>
            <a:r>
              <a:rPr kumimoji="1" lang="en-US" altLang="zh-TW" sz="3600" b="1" dirty="0">
                <a:solidFill>
                  <a:srgbClr val="FFFFFF"/>
                </a:solidFill>
                <a:latin typeface="DFKai-SB" pitchFamily="65" charset="-120"/>
                <a:ea typeface="DFKai-SB" pitchFamily="65" charset="-120"/>
                <a:cs typeface="Arial" charset="0"/>
              </a:rPr>
              <a:t>(</a:t>
            </a:r>
            <a:r>
              <a:rPr kumimoji="1" lang="zh-TW" altLang="en-US" sz="4400" b="1" dirty="0">
                <a:solidFill>
                  <a:srgbClr val="FFFFFF"/>
                </a:solidFill>
                <a:latin typeface="DFKai-SB" pitchFamily="65" charset="-120"/>
                <a:ea typeface="DFKai-SB" pitchFamily="65" charset="-120"/>
                <a:cs typeface="Arial" charset="0"/>
              </a:rPr>
              <a:t>哥林多後書 </a:t>
            </a:r>
            <a:r>
              <a:rPr kumimoji="1" lang="en-US" altLang="zh-TW" sz="3600" b="1" dirty="0">
                <a:solidFill>
                  <a:srgbClr val="FFFFFF"/>
                </a:solidFill>
                <a:latin typeface="Century" panose="02040604050505020304" pitchFamily="18" charset="0"/>
                <a:ea typeface="DFKai-SB" pitchFamily="65" charset="-120"/>
                <a:cs typeface="Arial" charset="0"/>
              </a:rPr>
              <a:t>2 Corinthians 5:8-10</a:t>
            </a:r>
            <a:r>
              <a:rPr kumimoji="1" lang="en-US" altLang="zh-TW" sz="3600" b="1" dirty="0">
                <a:solidFill>
                  <a:srgbClr val="FFFFFF"/>
                </a:solidFill>
                <a:latin typeface="DFKai-SB" pitchFamily="65" charset="-120"/>
                <a:ea typeface="DFKai-SB" pitchFamily="65" charset="-120"/>
                <a:cs typeface="Arial" charset="0"/>
              </a:rPr>
              <a:t>) </a:t>
            </a:r>
            <a:endParaRPr kumimoji="1" lang="en-US" altLang="zh-TW" sz="600" b="1" i="1" dirty="0">
              <a:solidFill>
                <a:srgbClr val="FFFFFF"/>
              </a:solidFill>
              <a:latin typeface="Century" panose="02040604050505020304" pitchFamily="18" charset="0"/>
              <a:ea typeface="DFKai-SB" pitchFamily="65" charset="-120"/>
              <a:cs typeface="Arial" charset="0"/>
            </a:endParaRPr>
          </a:p>
          <a:p>
            <a:pPr lvl="0" algn="ctr" defTabSz="914400" fontAlgn="base">
              <a:spcBef>
                <a:spcPct val="0"/>
              </a:spcBef>
              <a:spcAft>
                <a:spcPct val="0"/>
              </a:spcAft>
              <a:defRPr/>
            </a:pPr>
            <a:endParaRPr kumimoji="1" lang="en-US" altLang="zh-TW" sz="600" b="1" i="1" dirty="0">
              <a:solidFill>
                <a:srgbClr val="FFFFFF"/>
              </a:solidFill>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412023161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ChangeArrowheads="1"/>
          </p:cNvSpPr>
          <p:nvPr/>
        </p:nvSpPr>
        <p:spPr bwMode="auto">
          <a:xfrm>
            <a:off x="179484" y="660832"/>
            <a:ext cx="8785225" cy="144463"/>
          </a:xfrm>
          <a:prstGeom prst="rect">
            <a:avLst/>
          </a:prstGeom>
          <a:solidFill>
            <a:srgbClr val="C00000"/>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8800" b="0" i="0" u="none" strike="noStrike" kern="1200" cap="none" spc="0" normalizeH="0" baseline="0" noProof="0">
              <a:ln>
                <a:noFill/>
              </a:ln>
              <a:solidFill>
                <a:srgbClr val="FFFF00"/>
              </a:solidFill>
              <a:effectLst/>
              <a:uLnTx/>
              <a:uFillTx/>
              <a:latin typeface="Arial" charset="0"/>
              <a:ea typeface="新細明體" charset="-120"/>
              <a:cs typeface="+mn-cs"/>
            </a:endParaRPr>
          </a:p>
        </p:txBody>
      </p:sp>
      <p:sp>
        <p:nvSpPr>
          <p:cNvPr id="2" name="Rectangle 1"/>
          <p:cNvSpPr/>
          <p:nvPr/>
        </p:nvSpPr>
        <p:spPr>
          <a:xfrm>
            <a:off x="0" y="901199"/>
            <a:ext cx="9114367" cy="5262979"/>
          </a:xfrm>
          <a:prstGeom prst="rect">
            <a:avLst/>
          </a:prstGeom>
        </p:spPr>
        <p:txBody>
          <a:bodyPr wrap="square">
            <a:spAutoFit/>
          </a:bodyPr>
          <a:lstStyle/>
          <a:p>
            <a:pPr lvl="0" defTabSz="914400" fontAlgn="base">
              <a:spcBef>
                <a:spcPct val="0"/>
              </a:spcBef>
              <a:spcAft>
                <a:spcPct val="0"/>
              </a:spcAft>
              <a:defRPr/>
            </a:pPr>
            <a:r>
              <a:rPr kumimoji="1" lang="zh-TW" altLang="en-US" sz="4800" b="1" dirty="0">
                <a:solidFill>
                  <a:srgbClr val="FFFFFF"/>
                </a:solidFill>
                <a:latin typeface="DFKai-SB" panose="03000509000000000000" pitchFamily="65" charset="-120"/>
                <a:ea typeface="DFKai-SB" panose="03000509000000000000" pitchFamily="65" charset="-120"/>
              </a:rPr>
              <a:t>我們坦然無懼，是更願意離開身體與主同住</a:t>
            </a:r>
            <a:r>
              <a:rPr kumimoji="1" lang="zh-TW" altLang="en-US" sz="4800" b="1" dirty="0" smtClean="0">
                <a:solidFill>
                  <a:srgbClr val="FFFFFF"/>
                </a:solidFill>
                <a:latin typeface="DFKai-SB" panose="03000509000000000000" pitchFamily="65" charset="-120"/>
                <a:ea typeface="DFKai-SB" panose="03000509000000000000" pitchFamily="65" charset="-120"/>
              </a:rPr>
              <a:t>。所</a:t>
            </a:r>
            <a:r>
              <a:rPr kumimoji="1" lang="zh-TW" altLang="en-US" sz="4800" b="1" dirty="0">
                <a:solidFill>
                  <a:srgbClr val="FFFFFF"/>
                </a:solidFill>
                <a:latin typeface="DFKai-SB" panose="03000509000000000000" pitchFamily="65" charset="-120"/>
                <a:ea typeface="DFKai-SB" panose="03000509000000000000" pitchFamily="65" charset="-120"/>
              </a:rPr>
              <a:t>以，無論是住在身內，離開身外，我們立了志向，要得主的喜悅</a:t>
            </a:r>
            <a:r>
              <a:rPr kumimoji="1" lang="zh-TW" altLang="en-US" sz="4800" b="1" dirty="0" smtClean="0">
                <a:solidFill>
                  <a:srgbClr val="FFFFFF"/>
                </a:solidFill>
                <a:latin typeface="DFKai-SB" panose="03000509000000000000" pitchFamily="65" charset="-120"/>
                <a:ea typeface="DFKai-SB" panose="03000509000000000000" pitchFamily="65" charset="-120"/>
              </a:rPr>
              <a:t>。</a:t>
            </a:r>
            <a:r>
              <a:rPr kumimoji="1" lang="zh-TW" altLang="en-US" b="1" dirty="0" smtClean="0">
                <a:solidFill>
                  <a:srgbClr val="FFFFFF"/>
                </a:solidFill>
                <a:latin typeface="DFKai-SB" panose="03000509000000000000" pitchFamily="65" charset="-120"/>
                <a:ea typeface="DFKai-SB" panose="03000509000000000000" pitchFamily="65" charset="-120"/>
              </a:rPr>
              <a:t> </a:t>
            </a:r>
            <a:r>
              <a:rPr kumimoji="1" lang="zh-TW" altLang="en-US" sz="4800" b="1" dirty="0" smtClean="0">
                <a:solidFill>
                  <a:srgbClr val="FFFFFF"/>
                </a:solidFill>
                <a:latin typeface="DFKai-SB" panose="03000509000000000000" pitchFamily="65" charset="-120"/>
                <a:ea typeface="DFKai-SB" panose="03000509000000000000" pitchFamily="65" charset="-120"/>
              </a:rPr>
              <a:t>因</a:t>
            </a:r>
            <a:r>
              <a:rPr kumimoji="1" lang="zh-TW" altLang="en-US" sz="4800" b="1" dirty="0">
                <a:solidFill>
                  <a:srgbClr val="FFFFFF"/>
                </a:solidFill>
                <a:latin typeface="DFKai-SB" panose="03000509000000000000" pitchFamily="65" charset="-120"/>
                <a:ea typeface="DFKai-SB" panose="03000509000000000000" pitchFamily="65" charset="-120"/>
              </a:rPr>
              <a:t>為我們眾人必要在基督臺前顯露出來，叫各人按著本身所行的，或善或惡受報</a:t>
            </a:r>
            <a:r>
              <a:rPr kumimoji="1" lang="zh-TW" altLang="en-US" sz="4800" b="1" dirty="0" smtClean="0">
                <a:solidFill>
                  <a:srgbClr val="FFFFFF"/>
                </a:solidFill>
                <a:latin typeface="DFKai-SB" panose="03000509000000000000" pitchFamily="65" charset="-120"/>
                <a:ea typeface="DFKai-SB" panose="03000509000000000000" pitchFamily="65" charset="-120"/>
              </a:rPr>
              <a:t>。 </a:t>
            </a:r>
            <a:r>
              <a:rPr kumimoji="1"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4400" b="1" dirty="0">
                <a:solidFill>
                  <a:srgbClr val="FFFFFF"/>
                </a:solidFill>
                <a:latin typeface="DFKai-SB" pitchFamily="65" charset="-120"/>
                <a:ea typeface="DFKai-SB" pitchFamily="65" charset="-120"/>
                <a:cs typeface="Arial" charset="0"/>
              </a:rPr>
              <a:t>哥林多後書 </a:t>
            </a:r>
            <a:r>
              <a:rPr kumimoji="1" lang="en-US" altLang="zh-TW" sz="4000" b="1" dirty="0" smtClean="0">
                <a:solidFill>
                  <a:srgbClr val="FFFFFF"/>
                </a:solidFill>
                <a:latin typeface="Century" panose="02040604050505020304" pitchFamily="18" charset="0"/>
                <a:ea typeface="DFKai-SB" pitchFamily="65" charset="-120"/>
                <a:cs typeface="Arial" charset="0"/>
              </a:rPr>
              <a:t>2 Corinthians 5:8-10</a:t>
            </a:r>
            <a:r>
              <a:rPr kumimoji="1"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endParaRPr kumimoji="1" lang="en-US" altLang="zh-TW" sz="600" b="1" i="1"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385537890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ChangeArrowheads="1"/>
          </p:cNvSpPr>
          <p:nvPr/>
        </p:nvSpPr>
        <p:spPr bwMode="auto">
          <a:xfrm>
            <a:off x="132074" y="1541100"/>
            <a:ext cx="8785225" cy="144463"/>
          </a:xfrm>
          <a:prstGeom prst="rect">
            <a:avLst/>
          </a:prstGeom>
          <a:solidFill>
            <a:srgbClr val="C00000"/>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8800" b="0" i="0" u="none" strike="noStrike" kern="1200" cap="none" spc="0" normalizeH="0" baseline="0" noProof="0">
              <a:ln>
                <a:noFill/>
              </a:ln>
              <a:solidFill>
                <a:srgbClr val="FFFF00"/>
              </a:solidFill>
              <a:effectLst/>
              <a:uLnTx/>
              <a:uFillTx/>
              <a:latin typeface="Arial" charset="0"/>
              <a:ea typeface="新細明體" charset="-120"/>
              <a:cs typeface="+mn-cs"/>
            </a:endParaRPr>
          </a:p>
        </p:txBody>
      </p:sp>
      <p:sp>
        <p:nvSpPr>
          <p:cNvPr id="2" name="Rectangle 1"/>
          <p:cNvSpPr/>
          <p:nvPr/>
        </p:nvSpPr>
        <p:spPr>
          <a:xfrm>
            <a:off x="132074" y="1756082"/>
            <a:ext cx="8964709" cy="4524315"/>
          </a:xfrm>
          <a:prstGeom prst="rect">
            <a:avLst/>
          </a:prstGeom>
        </p:spPr>
        <p:txBody>
          <a:bodyPr wrap="square">
            <a:spAutoFit/>
          </a:bodyPr>
          <a:lstStyle/>
          <a:p>
            <a:pPr lvl="0" defTabSz="914400" fontAlgn="base">
              <a:spcBef>
                <a:spcPct val="0"/>
              </a:spcBef>
              <a:spcAft>
                <a:spcPct val="0"/>
              </a:spcAft>
              <a:defRPr/>
            </a:pPr>
            <a:r>
              <a:rPr kumimoji="1" lang="en-US" altLang="zh-TW" sz="3600" b="1" dirty="0">
                <a:solidFill>
                  <a:srgbClr val="FFFFFF"/>
                </a:solidFill>
                <a:latin typeface="Century" panose="02040604050505020304" pitchFamily="18" charset="0"/>
                <a:ea typeface="DFKai-SB" panose="03000509000000000000" pitchFamily="65" charset="-120"/>
              </a:rPr>
              <a:t>For we are co-workers in God’s service; you are God’s field, God’s building.</a:t>
            </a:r>
          </a:p>
          <a:p>
            <a:pPr lvl="0" defTabSz="914400" fontAlgn="base">
              <a:spcBef>
                <a:spcPct val="0"/>
              </a:spcBef>
              <a:spcAft>
                <a:spcPct val="0"/>
              </a:spcAft>
              <a:defRPr/>
            </a:pPr>
            <a:r>
              <a:rPr kumimoji="1" lang="en-US" altLang="zh-TW" sz="3600" b="1" dirty="0" smtClean="0">
                <a:solidFill>
                  <a:srgbClr val="FFFFFF"/>
                </a:solidFill>
                <a:latin typeface="Century" panose="02040604050505020304" pitchFamily="18" charset="0"/>
                <a:ea typeface="DFKai-SB" panose="03000509000000000000" pitchFamily="65" charset="-120"/>
              </a:rPr>
              <a:t>By </a:t>
            </a:r>
            <a:r>
              <a:rPr kumimoji="1" lang="en-US" altLang="zh-TW" sz="3600" b="1" dirty="0">
                <a:solidFill>
                  <a:srgbClr val="FFFFFF"/>
                </a:solidFill>
                <a:latin typeface="Century" panose="02040604050505020304" pitchFamily="18" charset="0"/>
                <a:ea typeface="DFKai-SB" panose="03000509000000000000" pitchFamily="65" charset="-120"/>
              </a:rPr>
              <a:t>the grace God has given me, I laid a foundation as a wise builder, and someone else is building on it. But each one should build with care. </a:t>
            </a:r>
            <a:r>
              <a:rPr kumimoji="1" lang="en-US" altLang="zh-TW" sz="3600" b="1" dirty="0" smtClean="0">
                <a:solidFill>
                  <a:srgbClr val="FFFFFF"/>
                </a:solidFill>
                <a:latin typeface="Century" panose="02040604050505020304" pitchFamily="18" charset="0"/>
                <a:ea typeface="DFKai-SB" panose="03000509000000000000" pitchFamily="65" charset="-120"/>
              </a:rPr>
              <a:t>For </a:t>
            </a:r>
            <a:r>
              <a:rPr kumimoji="1" lang="en-US" altLang="zh-TW" sz="3600" b="1" dirty="0">
                <a:solidFill>
                  <a:srgbClr val="FFFFFF"/>
                </a:solidFill>
                <a:latin typeface="Century" panose="02040604050505020304" pitchFamily="18" charset="0"/>
                <a:ea typeface="DFKai-SB" panose="03000509000000000000" pitchFamily="65" charset="-120"/>
              </a:rPr>
              <a:t>no one can lay any foundation other than the one already laid, which is Jesus Christ. </a:t>
            </a:r>
            <a:r>
              <a:rPr kumimoji="1" lang="zh-TW" altLang="en-US" sz="3600" b="1" dirty="0" smtClean="0">
                <a:solidFill>
                  <a:srgbClr val="FFFFFF"/>
                </a:solidFill>
                <a:latin typeface="Century" panose="02040604050505020304" pitchFamily="18" charset="0"/>
                <a:ea typeface="DFKai-SB" panose="03000509000000000000" pitchFamily="65" charset="-120"/>
              </a:rPr>
              <a:t> </a:t>
            </a:r>
            <a:endParaRPr kumimoji="1" lang="en-US" altLang="zh-TW" sz="300" b="1" i="1"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p:txBody>
      </p:sp>
      <p:sp>
        <p:nvSpPr>
          <p:cNvPr id="6" name="TextBox 5"/>
          <p:cNvSpPr txBox="1"/>
          <p:nvPr/>
        </p:nvSpPr>
        <p:spPr>
          <a:xfrm>
            <a:off x="352736" y="697797"/>
            <a:ext cx="8343900" cy="769441"/>
          </a:xfrm>
          <a:prstGeom prst="rect">
            <a:avLst/>
          </a:prstGeom>
          <a:noFill/>
        </p:spPr>
        <p:txBody>
          <a:bodyPr wrap="square" rtlCol="0">
            <a:spAutoFit/>
          </a:bodyPr>
          <a:lstStyle/>
          <a:p>
            <a:pPr lvl="0" algn="ctr" defTabSz="914400" fontAlgn="base">
              <a:spcBef>
                <a:spcPct val="0"/>
              </a:spcBef>
              <a:spcAft>
                <a:spcPct val="0"/>
              </a:spcAft>
              <a:defRPr/>
            </a:pPr>
            <a:r>
              <a:rPr kumimoji="1" lang="en-US" altLang="zh-TW" sz="4000" b="1" dirty="0">
                <a:solidFill>
                  <a:srgbClr val="FFFFFF"/>
                </a:solidFill>
                <a:latin typeface="DFKai-SB" pitchFamily="65" charset="-120"/>
                <a:ea typeface="DFKai-SB" pitchFamily="65" charset="-120"/>
                <a:cs typeface="Arial" charset="0"/>
              </a:rPr>
              <a:t>(</a:t>
            </a:r>
            <a:r>
              <a:rPr kumimoji="1" lang="zh-TW" altLang="en-US" sz="4400" b="1" dirty="0">
                <a:solidFill>
                  <a:srgbClr val="FFFFFF"/>
                </a:solidFill>
                <a:latin typeface="DFKai-SB" pitchFamily="65" charset="-120"/>
                <a:ea typeface="DFKai-SB" pitchFamily="65" charset="-120"/>
                <a:cs typeface="Arial" charset="0"/>
              </a:rPr>
              <a:t>哥林多前書 </a:t>
            </a:r>
            <a:r>
              <a:rPr kumimoji="1" lang="en-US" altLang="zh-TW" sz="4000" b="1" dirty="0">
                <a:solidFill>
                  <a:srgbClr val="FFFFFF"/>
                </a:solidFill>
                <a:latin typeface="Century" panose="02040604050505020304" pitchFamily="18" charset="0"/>
                <a:ea typeface="DFKai-SB" pitchFamily="65" charset="-120"/>
                <a:cs typeface="Arial" charset="0"/>
              </a:rPr>
              <a:t>1 Corinthians 3:9-15</a:t>
            </a:r>
            <a:r>
              <a:rPr kumimoji="1" lang="en-US" altLang="zh-TW" sz="4000" b="1" dirty="0">
                <a:solidFill>
                  <a:srgbClr val="FFFFFF"/>
                </a:solidFill>
                <a:latin typeface="DFKai-SB" pitchFamily="65" charset="-120"/>
                <a:ea typeface="DFKai-SB" pitchFamily="65" charset="-120"/>
                <a:cs typeface="Arial" charset="0"/>
              </a:rPr>
              <a:t>) </a:t>
            </a:r>
            <a:endParaRPr kumimoji="1" lang="en-US" altLang="zh-TW" sz="700" b="1" i="1" dirty="0">
              <a:solidFill>
                <a:srgbClr val="FFFFFF"/>
              </a:solidFill>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400352924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ChangeArrowheads="1"/>
          </p:cNvSpPr>
          <p:nvPr/>
        </p:nvSpPr>
        <p:spPr bwMode="auto">
          <a:xfrm>
            <a:off x="179484" y="588600"/>
            <a:ext cx="8785225" cy="144463"/>
          </a:xfrm>
          <a:prstGeom prst="rect">
            <a:avLst/>
          </a:prstGeom>
          <a:solidFill>
            <a:srgbClr val="C00000"/>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8800" b="0" i="0" u="none" strike="noStrike" kern="1200" cap="none" spc="0" normalizeH="0" baseline="0" noProof="0">
              <a:ln>
                <a:noFill/>
              </a:ln>
              <a:solidFill>
                <a:srgbClr val="FFFF00"/>
              </a:solidFill>
              <a:effectLst/>
              <a:uLnTx/>
              <a:uFillTx/>
              <a:latin typeface="Arial" charset="0"/>
              <a:ea typeface="新細明體" charset="-120"/>
              <a:cs typeface="+mn-cs"/>
            </a:endParaRPr>
          </a:p>
        </p:txBody>
      </p:sp>
      <p:sp>
        <p:nvSpPr>
          <p:cNvPr id="2" name="Rectangle 1"/>
          <p:cNvSpPr/>
          <p:nvPr/>
        </p:nvSpPr>
        <p:spPr>
          <a:xfrm>
            <a:off x="89741" y="735849"/>
            <a:ext cx="8964709" cy="5062924"/>
          </a:xfrm>
          <a:prstGeom prst="rect">
            <a:avLst/>
          </a:prstGeom>
        </p:spPr>
        <p:txBody>
          <a:bodyPr wrap="square">
            <a:spAutoFit/>
          </a:bodyPr>
          <a:lstStyle/>
          <a:p>
            <a:pPr lvl="0" defTabSz="914400" fontAlgn="base">
              <a:spcBef>
                <a:spcPct val="0"/>
              </a:spcBef>
              <a:spcAft>
                <a:spcPct val="0"/>
              </a:spcAft>
              <a:defRPr/>
            </a:pPr>
            <a:r>
              <a:rPr kumimoji="1" lang="en-US" altLang="zh-TW" sz="3200" b="1" dirty="0">
                <a:solidFill>
                  <a:srgbClr val="FFFFFF"/>
                </a:solidFill>
                <a:latin typeface="Century" panose="02040604050505020304" pitchFamily="18" charset="0"/>
                <a:ea typeface="DFKai-SB" panose="03000509000000000000" pitchFamily="65" charset="-120"/>
              </a:rPr>
              <a:t>If anyone builds on this foundation using gold, silver, costly stones, wood, hay or straw, </a:t>
            </a:r>
            <a:r>
              <a:rPr kumimoji="1" lang="en-US" altLang="zh-TW" sz="3200" b="1" dirty="0" smtClean="0">
                <a:solidFill>
                  <a:srgbClr val="FFFFFF"/>
                </a:solidFill>
                <a:latin typeface="Century" panose="02040604050505020304" pitchFamily="18" charset="0"/>
                <a:ea typeface="DFKai-SB" panose="03000509000000000000" pitchFamily="65" charset="-120"/>
              </a:rPr>
              <a:t>their </a:t>
            </a:r>
            <a:r>
              <a:rPr kumimoji="1" lang="en-US" altLang="zh-TW" sz="3200" b="1" dirty="0">
                <a:solidFill>
                  <a:srgbClr val="FFFFFF"/>
                </a:solidFill>
                <a:latin typeface="Century" panose="02040604050505020304" pitchFamily="18" charset="0"/>
                <a:ea typeface="DFKai-SB" panose="03000509000000000000" pitchFamily="65" charset="-120"/>
              </a:rPr>
              <a:t>work will be shown for what it is, because the Day will bring it to light. It will be revealed with fire, and the fire will test the quality of each person’s work. </a:t>
            </a:r>
            <a:r>
              <a:rPr kumimoji="1" lang="en-US" altLang="zh-TW" sz="3200" b="1" dirty="0" smtClean="0">
                <a:solidFill>
                  <a:srgbClr val="FFFFFF"/>
                </a:solidFill>
                <a:latin typeface="Century" panose="02040604050505020304" pitchFamily="18" charset="0"/>
                <a:ea typeface="DFKai-SB" panose="03000509000000000000" pitchFamily="65" charset="-120"/>
              </a:rPr>
              <a:t>If </a:t>
            </a:r>
            <a:r>
              <a:rPr kumimoji="1" lang="en-US" altLang="zh-TW" sz="3200" b="1" dirty="0">
                <a:solidFill>
                  <a:srgbClr val="FFFFFF"/>
                </a:solidFill>
                <a:latin typeface="Century" panose="02040604050505020304" pitchFamily="18" charset="0"/>
                <a:ea typeface="DFKai-SB" panose="03000509000000000000" pitchFamily="65" charset="-120"/>
              </a:rPr>
              <a:t>what has been built survives, the builder will receive a reward. </a:t>
            </a:r>
            <a:r>
              <a:rPr kumimoji="1" lang="en-US" altLang="zh-TW" sz="3200" b="1" dirty="0" smtClean="0">
                <a:solidFill>
                  <a:srgbClr val="FFFFFF"/>
                </a:solidFill>
                <a:latin typeface="Century" panose="02040604050505020304" pitchFamily="18" charset="0"/>
                <a:ea typeface="DFKai-SB" panose="03000509000000000000" pitchFamily="65" charset="-120"/>
              </a:rPr>
              <a:t>If </a:t>
            </a:r>
            <a:r>
              <a:rPr kumimoji="1" lang="en-US" altLang="zh-TW" sz="3200" b="1" dirty="0">
                <a:solidFill>
                  <a:srgbClr val="FFFFFF"/>
                </a:solidFill>
                <a:latin typeface="Century" panose="02040604050505020304" pitchFamily="18" charset="0"/>
                <a:ea typeface="DFKai-SB" panose="03000509000000000000" pitchFamily="65" charset="-120"/>
              </a:rPr>
              <a:t>it is burned up, the builder will suffer loss but yet will be saved—even though only as one escaping through the </a:t>
            </a:r>
            <a:r>
              <a:rPr kumimoji="1" lang="en-US" altLang="zh-TW" sz="3200" b="1" dirty="0" smtClean="0">
                <a:solidFill>
                  <a:srgbClr val="FFFFFF"/>
                </a:solidFill>
                <a:latin typeface="Century" panose="02040604050505020304" pitchFamily="18" charset="0"/>
                <a:ea typeface="DFKai-SB" panose="03000509000000000000" pitchFamily="65" charset="-120"/>
              </a:rPr>
              <a:t>flames. </a:t>
            </a:r>
            <a:endParaRPr kumimoji="1" lang="en-US" altLang="zh-TW" sz="32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200" b="1" i="1"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73516825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ChangeArrowheads="1"/>
          </p:cNvSpPr>
          <p:nvPr/>
        </p:nvSpPr>
        <p:spPr bwMode="auto">
          <a:xfrm>
            <a:off x="179482" y="504101"/>
            <a:ext cx="8785225" cy="144463"/>
          </a:xfrm>
          <a:prstGeom prst="rect">
            <a:avLst/>
          </a:prstGeom>
          <a:solidFill>
            <a:srgbClr val="C00000"/>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8800" b="0" i="0" u="none" strike="noStrike" kern="1200" cap="none" spc="0" normalizeH="0" baseline="0" noProof="0">
              <a:ln>
                <a:noFill/>
              </a:ln>
              <a:solidFill>
                <a:srgbClr val="FFFF00"/>
              </a:solidFill>
              <a:effectLst/>
              <a:uLnTx/>
              <a:uFillTx/>
              <a:latin typeface="Arial" charset="0"/>
              <a:ea typeface="新細明體" charset="-120"/>
              <a:cs typeface="+mn-cs"/>
            </a:endParaRPr>
          </a:p>
        </p:txBody>
      </p:sp>
      <p:sp>
        <p:nvSpPr>
          <p:cNvPr id="2" name="Rectangle 1"/>
          <p:cNvSpPr/>
          <p:nvPr/>
        </p:nvSpPr>
        <p:spPr>
          <a:xfrm>
            <a:off x="29633" y="619892"/>
            <a:ext cx="9114367" cy="6186309"/>
          </a:xfrm>
          <a:prstGeom prst="rect">
            <a:avLst/>
          </a:prstGeom>
        </p:spPr>
        <p:txBody>
          <a:bodyPr wrap="square">
            <a:spAutoFit/>
          </a:bodyPr>
          <a:lstStyle/>
          <a:p>
            <a:pPr lvl="0" defTabSz="914400" fontAlgn="base">
              <a:spcBef>
                <a:spcPct val="0"/>
              </a:spcBef>
              <a:spcAft>
                <a:spcPct val="0"/>
              </a:spcAft>
              <a:defRPr/>
            </a:pPr>
            <a:r>
              <a:rPr kumimoji="1" lang="zh-TW" altLang="en-US" sz="4400" b="1" dirty="0" smtClean="0">
                <a:solidFill>
                  <a:srgbClr val="FFFFFF"/>
                </a:solidFill>
                <a:latin typeface="DFKai-SB" panose="03000509000000000000" pitchFamily="65" charset="-120"/>
                <a:ea typeface="DFKai-SB" panose="03000509000000000000" pitchFamily="65" charset="-120"/>
              </a:rPr>
              <a:t>因</a:t>
            </a:r>
            <a:r>
              <a:rPr kumimoji="1" lang="zh-TW" altLang="en-US" sz="4400" b="1" dirty="0">
                <a:solidFill>
                  <a:srgbClr val="FFFFFF"/>
                </a:solidFill>
                <a:latin typeface="DFKai-SB" panose="03000509000000000000" pitchFamily="65" charset="-120"/>
                <a:ea typeface="DFKai-SB" panose="03000509000000000000" pitchFamily="65" charset="-120"/>
              </a:rPr>
              <a:t>為我們是與</a:t>
            </a:r>
            <a:r>
              <a:rPr kumimoji="1" lang="zh-TW" altLang="en-US" sz="3200" b="1" dirty="0">
                <a:solidFill>
                  <a:srgbClr val="FFFFFF"/>
                </a:solidFill>
                <a:latin typeface="DFKai-SB" panose="03000509000000000000" pitchFamily="65" charset="-120"/>
                <a:ea typeface="DFKai-SB" panose="03000509000000000000" pitchFamily="65" charset="-120"/>
              </a:rPr>
              <a:t>　</a:t>
            </a:r>
            <a:r>
              <a:rPr kumimoji="1" lang="zh-TW" altLang="en-US" sz="4400" b="1" dirty="0">
                <a:solidFill>
                  <a:srgbClr val="FFFFFF"/>
                </a:solidFill>
                <a:latin typeface="DFKai-SB" panose="03000509000000000000" pitchFamily="65" charset="-120"/>
                <a:ea typeface="DFKai-SB" panose="03000509000000000000" pitchFamily="65" charset="-120"/>
              </a:rPr>
              <a:t>神同工的；你們是</a:t>
            </a:r>
            <a:r>
              <a:rPr kumimoji="1" lang="zh-TW" altLang="en-US" sz="3200" b="1" dirty="0">
                <a:solidFill>
                  <a:srgbClr val="FFFFFF"/>
                </a:solidFill>
                <a:latin typeface="DFKai-SB" panose="03000509000000000000" pitchFamily="65" charset="-120"/>
                <a:ea typeface="DFKai-SB" panose="03000509000000000000" pitchFamily="65" charset="-120"/>
              </a:rPr>
              <a:t>　</a:t>
            </a:r>
            <a:r>
              <a:rPr kumimoji="1" lang="zh-TW" altLang="en-US" sz="4400" b="1" dirty="0">
                <a:solidFill>
                  <a:srgbClr val="FFFFFF"/>
                </a:solidFill>
                <a:latin typeface="DFKai-SB" panose="03000509000000000000" pitchFamily="65" charset="-120"/>
                <a:ea typeface="DFKai-SB" panose="03000509000000000000" pitchFamily="65" charset="-120"/>
              </a:rPr>
              <a:t>神所耕種的田地，所建造的房屋</a:t>
            </a:r>
            <a:r>
              <a:rPr kumimoji="1" lang="zh-TW" altLang="en-US" sz="4400" b="1" dirty="0" smtClean="0">
                <a:solidFill>
                  <a:srgbClr val="FFFFFF"/>
                </a:solidFill>
                <a:latin typeface="DFKai-SB" panose="03000509000000000000" pitchFamily="65" charset="-120"/>
                <a:ea typeface="DFKai-SB" panose="03000509000000000000" pitchFamily="65" charset="-120"/>
              </a:rPr>
              <a:t>。我</a:t>
            </a:r>
            <a:r>
              <a:rPr kumimoji="1" lang="zh-TW" altLang="en-US" sz="4400" b="1" dirty="0">
                <a:solidFill>
                  <a:srgbClr val="FFFFFF"/>
                </a:solidFill>
                <a:latin typeface="DFKai-SB" panose="03000509000000000000" pitchFamily="65" charset="-120"/>
                <a:ea typeface="DFKai-SB" panose="03000509000000000000" pitchFamily="65" charset="-120"/>
              </a:rPr>
              <a:t>照</a:t>
            </a:r>
            <a:r>
              <a:rPr kumimoji="1" lang="zh-TW" altLang="en-US" sz="3200" b="1" dirty="0">
                <a:solidFill>
                  <a:srgbClr val="FFFFFF"/>
                </a:solidFill>
                <a:latin typeface="DFKai-SB" panose="03000509000000000000" pitchFamily="65" charset="-120"/>
                <a:ea typeface="DFKai-SB" panose="03000509000000000000" pitchFamily="65" charset="-120"/>
              </a:rPr>
              <a:t>　</a:t>
            </a:r>
            <a:r>
              <a:rPr kumimoji="1" lang="zh-TW" altLang="en-US" sz="4400" b="1" dirty="0">
                <a:solidFill>
                  <a:srgbClr val="FFFFFF"/>
                </a:solidFill>
                <a:latin typeface="DFKai-SB" panose="03000509000000000000" pitchFamily="65" charset="-120"/>
                <a:ea typeface="DFKai-SB" panose="03000509000000000000" pitchFamily="65" charset="-120"/>
              </a:rPr>
              <a:t>神所給我的恩，好像一個聰明的工頭，立好了根基，有別人在上面建造；只是各人要謹慎怎樣在上面建造</a:t>
            </a:r>
            <a:r>
              <a:rPr kumimoji="1" lang="zh-TW" altLang="en-US" sz="4400" b="1" dirty="0" smtClean="0">
                <a:solidFill>
                  <a:srgbClr val="FFFFFF"/>
                </a:solidFill>
                <a:latin typeface="DFKai-SB" panose="03000509000000000000" pitchFamily="65" charset="-120"/>
                <a:ea typeface="DFKai-SB" panose="03000509000000000000" pitchFamily="65" charset="-120"/>
              </a:rPr>
              <a:t>。因</a:t>
            </a:r>
            <a:r>
              <a:rPr kumimoji="1" lang="zh-TW" altLang="en-US" sz="4400" b="1" dirty="0">
                <a:solidFill>
                  <a:srgbClr val="FFFFFF"/>
                </a:solidFill>
                <a:latin typeface="DFKai-SB" panose="03000509000000000000" pitchFamily="65" charset="-120"/>
                <a:ea typeface="DFKai-SB" panose="03000509000000000000" pitchFamily="65" charset="-120"/>
              </a:rPr>
              <a:t>為那已經立好的根基就是耶穌基督，此外沒有人能立別的根基。 </a:t>
            </a:r>
            <a:r>
              <a:rPr kumimoji="1" lang="zh-TW" altLang="en-US" sz="4400" b="1" dirty="0" smtClean="0">
                <a:solidFill>
                  <a:srgbClr val="FFFFFF"/>
                </a:solidFill>
                <a:latin typeface="DFKai-SB" panose="03000509000000000000" pitchFamily="65" charset="-120"/>
                <a:ea typeface="DFKai-SB" panose="03000509000000000000" pitchFamily="65" charset="-120"/>
              </a:rPr>
              <a:t>若</a:t>
            </a:r>
            <a:r>
              <a:rPr kumimoji="1" lang="zh-TW" altLang="en-US" sz="4400" b="1" dirty="0">
                <a:solidFill>
                  <a:srgbClr val="FFFFFF"/>
                </a:solidFill>
                <a:latin typeface="DFKai-SB" panose="03000509000000000000" pitchFamily="65" charset="-120"/>
                <a:ea typeface="DFKai-SB" panose="03000509000000000000" pitchFamily="65" charset="-120"/>
              </a:rPr>
              <a:t>有人用金、銀、寶石、草木、禾秸在這根基上建造</a:t>
            </a:r>
            <a:r>
              <a:rPr kumimoji="1" lang="zh-TW" altLang="en-US" sz="4400" b="1" dirty="0" smtClean="0">
                <a:solidFill>
                  <a:srgbClr val="FFFFFF"/>
                </a:solidFill>
                <a:latin typeface="DFKai-SB" panose="03000509000000000000" pitchFamily="65" charset="-120"/>
                <a:ea typeface="DFKai-SB" panose="03000509000000000000" pitchFamily="65" charset="-120"/>
              </a:rPr>
              <a:t>，</a:t>
            </a:r>
            <a:endParaRPr kumimoji="1" lang="en-US" altLang="zh-TW" sz="500" b="1" i="1"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166700583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ChangeArrowheads="1"/>
          </p:cNvSpPr>
          <p:nvPr/>
        </p:nvSpPr>
        <p:spPr bwMode="auto">
          <a:xfrm>
            <a:off x="179482" y="504101"/>
            <a:ext cx="8785225" cy="144463"/>
          </a:xfrm>
          <a:prstGeom prst="rect">
            <a:avLst/>
          </a:prstGeom>
          <a:solidFill>
            <a:srgbClr val="C00000"/>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8800" b="0" i="0" u="none" strike="noStrike" kern="1200" cap="none" spc="0" normalizeH="0" baseline="0" noProof="0">
              <a:ln>
                <a:noFill/>
              </a:ln>
              <a:solidFill>
                <a:srgbClr val="FFFF00"/>
              </a:solidFill>
              <a:effectLst/>
              <a:uLnTx/>
              <a:uFillTx/>
              <a:latin typeface="Arial" charset="0"/>
              <a:ea typeface="新細明體" charset="-120"/>
              <a:cs typeface="+mn-cs"/>
            </a:endParaRPr>
          </a:p>
        </p:txBody>
      </p:sp>
      <p:sp>
        <p:nvSpPr>
          <p:cNvPr id="2" name="Rectangle 1"/>
          <p:cNvSpPr/>
          <p:nvPr/>
        </p:nvSpPr>
        <p:spPr>
          <a:xfrm>
            <a:off x="29633" y="619892"/>
            <a:ext cx="9114367" cy="5447645"/>
          </a:xfrm>
          <a:prstGeom prst="rect">
            <a:avLst/>
          </a:prstGeom>
        </p:spPr>
        <p:txBody>
          <a:bodyPr wrap="square">
            <a:spAutoFit/>
          </a:bodyPr>
          <a:lstStyle/>
          <a:p>
            <a:pPr lvl="0" defTabSz="914400" fontAlgn="base">
              <a:spcBef>
                <a:spcPct val="0"/>
              </a:spcBef>
              <a:spcAft>
                <a:spcPct val="0"/>
              </a:spcAft>
              <a:defRPr/>
            </a:pPr>
            <a:r>
              <a:rPr kumimoji="1" lang="zh-TW" altLang="en-US" sz="4400" b="1" dirty="0" smtClean="0">
                <a:solidFill>
                  <a:srgbClr val="FFFFFF"/>
                </a:solidFill>
                <a:latin typeface="DFKai-SB" panose="03000509000000000000" pitchFamily="65" charset="-120"/>
                <a:ea typeface="DFKai-SB" panose="03000509000000000000" pitchFamily="65" charset="-120"/>
              </a:rPr>
              <a:t>各</a:t>
            </a:r>
            <a:r>
              <a:rPr kumimoji="1" lang="zh-TW" altLang="en-US" sz="4400" b="1" dirty="0">
                <a:solidFill>
                  <a:srgbClr val="FFFFFF"/>
                </a:solidFill>
                <a:latin typeface="DFKai-SB" panose="03000509000000000000" pitchFamily="65" charset="-120"/>
                <a:ea typeface="DFKai-SB" panose="03000509000000000000" pitchFamily="65" charset="-120"/>
              </a:rPr>
              <a:t>人的工程必然顯露，因為那日子要將它表明出來，有火發現；這火要試驗各人的工程怎樣</a:t>
            </a:r>
            <a:r>
              <a:rPr kumimoji="1" lang="zh-TW" altLang="en-US" sz="4400" b="1" dirty="0" smtClean="0">
                <a:solidFill>
                  <a:srgbClr val="FFFFFF"/>
                </a:solidFill>
                <a:latin typeface="DFKai-SB" panose="03000509000000000000" pitchFamily="65" charset="-120"/>
                <a:ea typeface="DFKai-SB" panose="03000509000000000000" pitchFamily="65" charset="-120"/>
              </a:rPr>
              <a:t>。人</a:t>
            </a:r>
            <a:r>
              <a:rPr kumimoji="1" lang="zh-TW" altLang="en-US" sz="4400" b="1" dirty="0">
                <a:solidFill>
                  <a:srgbClr val="FFFFFF"/>
                </a:solidFill>
                <a:latin typeface="DFKai-SB" panose="03000509000000000000" pitchFamily="65" charset="-120"/>
                <a:ea typeface="DFKai-SB" panose="03000509000000000000" pitchFamily="65" charset="-120"/>
              </a:rPr>
              <a:t>在那根基上所建造的工程若存得住，他就要得賞賜</a:t>
            </a:r>
            <a:r>
              <a:rPr kumimoji="1" lang="zh-TW" altLang="en-US" sz="4400" b="1" dirty="0" smtClean="0">
                <a:solidFill>
                  <a:srgbClr val="FFFFFF"/>
                </a:solidFill>
                <a:latin typeface="DFKai-SB" panose="03000509000000000000" pitchFamily="65" charset="-120"/>
                <a:ea typeface="DFKai-SB" panose="03000509000000000000" pitchFamily="65" charset="-120"/>
              </a:rPr>
              <a:t>。人</a:t>
            </a:r>
            <a:r>
              <a:rPr kumimoji="1" lang="zh-TW" altLang="en-US" sz="4400" b="1" dirty="0">
                <a:solidFill>
                  <a:srgbClr val="FFFFFF"/>
                </a:solidFill>
                <a:latin typeface="DFKai-SB" panose="03000509000000000000" pitchFamily="65" charset="-120"/>
                <a:ea typeface="DFKai-SB" panose="03000509000000000000" pitchFamily="65" charset="-120"/>
              </a:rPr>
              <a:t>的工程若被燒了，他就要受虧損，自己卻要得救；雖然得救，乃像從火裡經過的一樣</a:t>
            </a:r>
            <a:r>
              <a:rPr kumimoji="1" lang="zh-TW" altLang="en-US" sz="4400" b="1" dirty="0" smtClean="0">
                <a:solidFill>
                  <a:srgbClr val="FFFFFF"/>
                </a:solidFill>
                <a:latin typeface="DFKai-SB" panose="03000509000000000000" pitchFamily="65" charset="-120"/>
                <a:ea typeface="DFKai-SB" panose="03000509000000000000" pitchFamily="65" charset="-120"/>
              </a:rPr>
              <a:t>。 </a:t>
            </a:r>
            <a:endParaRPr kumimoji="1" lang="en-US" altLang="zh-TW" sz="4400" b="1" dirty="0" smtClean="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r>
              <a:rPr kumimoji="1" lang="en-US" altLang="zh-TW"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40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哥林</a:t>
            </a:r>
            <a:r>
              <a:rPr kumimoji="1" lang="zh-TW" altLang="en-US"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多前書 </a:t>
            </a:r>
            <a:r>
              <a:rPr kumimoji="1" lang="en-US" altLang="zh-TW" sz="3600" b="1" dirty="0" smtClean="0">
                <a:solidFill>
                  <a:srgbClr val="FFFFFF"/>
                </a:solidFill>
                <a:latin typeface="Century" panose="02040604050505020304" pitchFamily="18" charset="0"/>
                <a:ea typeface="DFKai-SB" pitchFamily="65" charset="-120"/>
                <a:cs typeface="Arial" charset="0"/>
              </a:rPr>
              <a:t>1</a:t>
            </a:r>
            <a:r>
              <a:rPr kumimoji="1" lang="en-US" altLang="zh-TW" sz="36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 Corinthians 3:9-15</a:t>
            </a:r>
            <a:r>
              <a:rPr kumimoji="1" lang="en-US" altLang="zh-TW"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endParaRPr kumimoji="1" lang="en-US" altLang="zh-TW" sz="500" b="1" i="1"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122347656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ChangeArrowheads="1"/>
          </p:cNvSpPr>
          <p:nvPr/>
        </p:nvSpPr>
        <p:spPr bwMode="auto">
          <a:xfrm>
            <a:off x="132074" y="1611619"/>
            <a:ext cx="8785225" cy="144463"/>
          </a:xfrm>
          <a:prstGeom prst="rect">
            <a:avLst/>
          </a:prstGeom>
          <a:solidFill>
            <a:srgbClr val="C00000"/>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8800" b="0" i="0" u="none" strike="noStrike" kern="1200" cap="none" spc="0" normalizeH="0" baseline="0" noProof="0">
              <a:ln>
                <a:noFill/>
              </a:ln>
              <a:solidFill>
                <a:srgbClr val="FFFF00"/>
              </a:solidFill>
              <a:effectLst/>
              <a:uLnTx/>
              <a:uFillTx/>
              <a:latin typeface="Arial" charset="0"/>
              <a:ea typeface="新細明體" charset="-120"/>
              <a:cs typeface="+mn-cs"/>
            </a:endParaRPr>
          </a:p>
        </p:txBody>
      </p:sp>
      <p:sp>
        <p:nvSpPr>
          <p:cNvPr id="2" name="Rectangle 1"/>
          <p:cNvSpPr/>
          <p:nvPr/>
        </p:nvSpPr>
        <p:spPr>
          <a:xfrm>
            <a:off x="132074" y="1828049"/>
            <a:ext cx="8964709" cy="3416320"/>
          </a:xfrm>
          <a:prstGeom prst="rect">
            <a:avLst/>
          </a:prstGeom>
        </p:spPr>
        <p:txBody>
          <a:bodyPr wrap="square">
            <a:spAutoFit/>
          </a:bodyPr>
          <a:lstStyle/>
          <a:p>
            <a:pPr lvl="0" defTabSz="914400" fontAlgn="base">
              <a:spcBef>
                <a:spcPct val="0"/>
              </a:spcBef>
              <a:spcAft>
                <a:spcPct val="0"/>
              </a:spcAft>
              <a:defRPr/>
            </a:pPr>
            <a:r>
              <a:rPr kumimoji="1" lang="en-US" altLang="zh-TW" sz="3600" b="1" dirty="0">
                <a:solidFill>
                  <a:srgbClr val="FFFFFF"/>
                </a:solidFill>
                <a:latin typeface="Century" panose="02040604050505020304" pitchFamily="18" charset="0"/>
                <a:ea typeface="DFKai-SB" panose="03000509000000000000" pitchFamily="65" charset="-120"/>
              </a:rPr>
              <a:t>Therefore judge nothing before the appointed time; wait until the Lord comes. He will bring to light what is hidden in darkness and will expose the motives of the heart. At that time each will receive their praise from God.</a:t>
            </a:r>
            <a:endParaRPr kumimoji="1" lang="en-US" altLang="zh-TW" sz="300" b="1" i="1"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p:txBody>
      </p:sp>
      <p:sp>
        <p:nvSpPr>
          <p:cNvPr id="6" name="TextBox 5"/>
          <p:cNvSpPr txBox="1"/>
          <p:nvPr/>
        </p:nvSpPr>
        <p:spPr>
          <a:xfrm>
            <a:off x="29633" y="756787"/>
            <a:ext cx="9067150" cy="854832"/>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TW" sz="44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a:t>
            </a:r>
            <a:r>
              <a:rPr kumimoji="1" lang="zh-TW" altLang="en-US" sz="48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哥林多前書 </a:t>
            </a:r>
            <a:r>
              <a:rPr kumimoji="1" lang="en-US" altLang="zh-TW" sz="4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1 Corinthians </a:t>
            </a:r>
            <a:r>
              <a:rPr kumimoji="1" lang="en-US" altLang="zh-TW" sz="4400" b="1" dirty="0" smtClean="0">
                <a:solidFill>
                  <a:srgbClr val="FFFFFF"/>
                </a:solidFill>
                <a:latin typeface="Century" panose="02040604050505020304" pitchFamily="18" charset="0"/>
                <a:ea typeface="DFKai-SB" pitchFamily="65" charset="-120"/>
                <a:cs typeface="Arial" charset="0"/>
              </a:rPr>
              <a:t>4:</a:t>
            </a:r>
            <a:r>
              <a:rPr kumimoji="1" lang="en-US" altLang="zh-TW" sz="44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5</a:t>
            </a:r>
            <a:r>
              <a:rPr kumimoji="1" lang="en-US" altLang="zh-TW" sz="44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 </a:t>
            </a:r>
            <a:endParaRPr kumimoji="1" lang="en-US" altLang="zh-TW" sz="800" b="1" i="1"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69664032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ChangeArrowheads="1"/>
          </p:cNvSpPr>
          <p:nvPr/>
        </p:nvSpPr>
        <p:spPr bwMode="auto">
          <a:xfrm>
            <a:off x="179482" y="1017296"/>
            <a:ext cx="8785225" cy="144463"/>
          </a:xfrm>
          <a:prstGeom prst="rect">
            <a:avLst/>
          </a:prstGeom>
          <a:solidFill>
            <a:srgbClr val="C00000"/>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8800" b="0" i="0" u="none" strike="noStrike" kern="1200" cap="none" spc="0" normalizeH="0" baseline="0" noProof="0">
              <a:ln>
                <a:noFill/>
              </a:ln>
              <a:solidFill>
                <a:srgbClr val="FFFF00"/>
              </a:solidFill>
              <a:effectLst/>
              <a:uLnTx/>
              <a:uFillTx/>
              <a:latin typeface="Arial" charset="0"/>
              <a:ea typeface="新細明體" charset="-120"/>
              <a:cs typeface="+mn-cs"/>
            </a:endParaRPr>
          </a:p>
        </p:txBody>
      </p:sp>
      <p:sp>
        <p:nvSpPr>
          <p:cNvPr id="2" name="Rectangle 1"/>
          <p:cNvSpPr/>
          <p:nvPr/>
        </p:nvSpPr>
        <p:spPr>
          <a:xfrm>
            <a:off x="63499" y="1352259"/>
            <a:ext cx="9114367" cy="3801041"/>
          </a:xfrm>
          <a:prstGeom prst="rect">
            <a:avLst/>
          </a:prstGeom>
        </p:spPr>
        <p:txBody>
          <a:bodyPr wrap="square">
            <a:spAutoFit/>
          </a:bodyPr>
          <a:lstStyle/>
          <a:p>
            <a:pPr defTabSz="914400" fontAlgn="base">
              <a:spcBef>
                <a:spcPct val="0"/>
              </a:spcBef>
              <a:spcAft>
                <a:spcPct val="0"/>
              </a:spcAft>
              <a:defRPr/>
            </a:pPr>
            <a:r>
              <a:rPr kumimoji="1" lang="zh-TW" altLang="en-US" sz="4800" b="1" dirty="0">
                <a:solidFill>
                  <a:srgbClr val="FFFFFF"/>
                </a:solidFill>
                <a:latin typeface="DFKai-SB" panose="03000509000000000000" pitchFamily="65" charset="-120"/>
                <a:ea typeface="DFKai-SB" panose="03000509000000000000" pitchFamily="65" charset="-120"/>
              </a:rPr>
              <a:t>所以，時候未到，甚麼都不要論斷，只等主來，他要照出暗中的隱情，顯明人心的意念。那時，各人要從　神那裡得著稱讚</a:t>
            </a:r>
            <a:r>
              <a:rPr kumimoji="1" lang="zh-TW" altLang="en-US" sz="4800" b="1" dirty="0" smtClean="0">
                <a:solidFill>
                  <a:srgbClr val="FFFFFF"/>
                </a:solidFill>
                <a:latin typeface="DFKai-SB" panose="03000509000000000000" pitchFamily="65" charset="-120"/>
                <a:ea typeface="DFKai-SB" panose="03000509000000000000" pitchFamily="65" charset="-120"/>
              </a:rPr>
              <a:t>。</a:t>
            </a:r>
            <a:endParaRPr kumimoji="1" lang="en-US" altLang="zh-TW" sz="4800" b="1" dirty="0" smtClean="0">
              <a:solidFill>
                <a:srgbClr val="FFFFFF"/>
              </a:solidFill>
              <a:latin typeface="DFKai-SB" panose="03000509000000000000" pitchFamily="65" charset="-120"/>
              <a:ea typeface="DFKai-SB" panose="03000509000000000000" pitchFamily="65" charset="-120"/>
            </a:endParaRPr>
          </a:p>
          <a:p>
            <a:pPr defTabSz="914400" fontAlgn="base">
              <a:spcBef>
                <a:spcPct val="0"/>
              </a:spcBef>
              <a:spcAft>
                <a:spcPct val="0"/>
              </a:spcAft>
              <a:defRPr/>
            </a:pPr>
            <a:r>
              <a:rPr kumimoji="1" lang="en-US" altLang="zh-TW" sz="4000" b="1" dirty="0" smtClean="0">
                <a:solidFill>
                  <a:srgbClr val="FFFFFF"/>
                </a:solidFill>
                <a:latin typeface="DFKai-SB" pitchFamily="65" charset="-120"/>
                <a:ea typeface="DFKai-SB" pitchFamily="65" charset="-120"/>
                <a:cs typeface="Arial" charset="0"/>
              </a:rPr>
              <a:t>(</a:t>
            </a:r>
            <a:r>
              <a:rPr kumimoji="1" lang="zh-TW" altLang="en-US" sz="4400" b="1" dirty="0">
                <a:solidFill>
                  <a:srgbClr val="FFFFFF"/>
                </a:solidFill>
                <a:latin typeface="DFKai-SB" pitchFamily="65" charset="-120"/>
                <a:ea typeface="DFKai-SB" pitchFamily="65" charset="-120"/>
                <a:cs typeface="Arial" charset="0"/>
              </a:rPr>
              <a:t>哥林多前書 </a:t>
            </a:r>
            <a:r>
              <a:rPr kumimoji="1" lang="en-US" altLang="zh-TW" sz="4000" b="1" dirty="0">
                <a:solidFill>
                  <a:srgbClr val="FFFFFF"/>
                </a:solidFill>
                <a:latin typeface="Century" panose="02040604050505020304" pitchFamily="18" charset="0"/>
                <a:ea typeface="DFKai-SB" pitchFamily="65" charset="-120"/>
                <a:cs typeface="Arial" charset="0"/>
              </a:rPr>
              <a:t>1 Corinthians 4:5</a:t>
            </a:r>
            <a:r>
              <a:rPr kumimoji="1" lang="en-US" altLang="zh-TW" sz="4000" b="1" dirty="0">
                <a:solidFill>
                  <a:srgbClr val="FFFFFF"/>
                </a:solidFill>
                <a:latin typeface="DFKai-SB" pitchFamily="65" charset="-120"/>
                <a:ea typeface="DFKai-SB" pitchFamily="65" charset="-120"/>
                <a:cs typeface="Arial" charset="0"/>
              </a:rPr>
              <a:t>) </a:t>
            </a:r>
            <a:endParaRPr kumimoji="1" lang="en-US" altLang="zh-TW" sz="1600" b="1" i="1" dirty="0">
              <a:solidFill>
                <a:srgbClr val="FFFFFF"/>
              </a:solidFill>
              <a:latin typeface="Century" panose="02040604050505020304" pitchFamily="18" charset="0"/>
              <a:ea typeface="DFKai-SB" pitchFamily="65" charset="-120"/>
              <a:cs typeface="Arial" charset="0"/>
            </a:endParaRPr>
          </a:p>
          <a:p>
            <a:pPr lvl="0" defTabSz="914400" fontAlgn="base">
              <a:spcBef>
                <a:spcPct val="0"/>
              </a:spcBef>
              <a:spcAft>
                <a:spcPct val="0"/>
              </a:spcAft>
              <a:defRPr/>
            </a:pPr>
            <a:endParaRPr kumimoji="1" lang="en-US" altLang="zh-TW" sz="500" b="1" i="1"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303714431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ChangeArrowheads="1"/>
          </p:cNvSpPr>
          <p:nvPr/>
        </p:nvSpPr>
        <p:spPr bwMode="auto">
          <a:xfrm>
            <a:off x="132074" y="1248051"/>
            <a:ext cx="8785225" cy="144463"/>
          </a:xfrm>
          <a:prstGeom prst="rect">
            <a:avLst/>
          </a:prstGeom>
          <a:solidFill>
            <a:srgbClr val="C00000"/>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8800" b="0" i="0" u="none" strike="noStrike" kern="1200" cap="none" spc="0" normalizeH="0" baseline="0" noProof="0">
              <a:ln>
                <a:noFill/>
              </a:ln>
              <a:solidFill>
                <a:srgbClr val="FFFF00"/>
              </a:solidFill>
              <a:effectLst/>
              <a:uLnTx/>
              <a:uFillTx/>
              <a:latin typeface="Arial" charset="0"/>
              <a:ea typeface="新細明體" charset="-120"/>
              <a:cs typeface="+mn-cs"/>
            </a:endParaRPr>
          </a:p>
        </p:txBody>
      </p:sp>
      <p:sp>
        <p:nvSpPr>
          <p:cNvPr id="2" name="Rectangle 1"/>
          <p:cNvSpPr/>
          <p:nvPr/>
        </p:nvSpPr>
        <p:spPr>
          <a:xfrm>
            <a:off x="132074" y="1383296"/>
            <a:ext cx="8964709" cy="5078313"/>
          </a:xfrm>
          <a:prstGeom prst="rect">
            <a:avLst/>
          </a:prstGeom>
        </p:spPr>
        <p:txBody>
          <a:bodyPr wrap="square">
            <a:spAutoFit/>
          </a:bodyPr>
          <a:lstStyle/>
          <a:p>
            <a:pPr lvl="0" defTabSz="914400" fontAlgn="base">
              <a:spcBef>
                <a:spcPct val="0"/>
              </a:spcBef>
              <a:spcAft>
                <a:spcPct val="0"/>
              </a:spcAft>
              <a:defRPr/>
            </a:pPr>
            <a:r>
              <a:rPr kumimoji="1" lang="en-US" altLang="zh-TW" sz="3600" b="1" dirty="0">
                <a:solidFill>
                  <a:srgbClr val="FFFFFF"/>
                </a:solidFill>
                <a:latin typeface="Century" panose="02040604050505020304" pitchFamily="18" charset="0"/>
                <a:ea typeface="DFKai-SB" panose="03000509000000000000" pitchFamily="65" charset="-120"/>
              </a:rPr>
              <a:t>For the word of God is alive and active. Sharper than any double-edged sword, it penetrates even to dividing soul and spirit, joints and marrow; it judges the thoughts and attitudes of the heart. </a:t>
            </a:r>
            <a:r>
              <a:rPr kumimoji="1" lang="en-US" altLang="zh-TW" sz="3600" b="1" dirty="0" smtClean="0">
                <a:solidFill>
                  <a:srgbClr val="FFFFFF"/>
                </a:solidFill>
                <a:latin typeface="Century" panose="02040604050505020304" pitchFamily="18" charset="0"/>
                <a:ea typeface="DFKai-SB" panose="03000509000000000000" pitchFamily="65" charset="-120"/>
              </a:rPr>
              <a:t>Nothing </a:t>
            </a:r>
            <a:r>
              <a:rPr kumimoji="1" lang="en-US" altLang="zh-TW" sz="3600" b="1" dirty="0">
                <a:solidFill>
                  <a:srgbClr val="FFFFFF"/>
                </a:solidFill>
                <a:latin typeface="Century" panose="02040604050505020304" pitchFamily="18" charset="0"/>
                <a:ea typeface="DFKai-SB" panose="03000509000000000000" pitchFamily="65" charset="-120"/>
              </a:rPr>
              <a:t>in all creation is hidden from God’s sight. Everything is uncovered and laid bare before the eyes of him to whom we must give account.</a:t>
            </a:r>
            <a:endParaRPr kumimoji="1" lang="en-US" altLang="zh-TW" sz="300" b="1" i="1"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p:txBody>
      </p:sp>
      <p:sp>
        <p:nvSpPr>
          <p:cNvPr id="6" name="TextBox 5"/>
          <p:cNvSpPr txBox="1"/>
          <p:nvPr/>
        </p:nvSpPr>
        <p:spPr>
          <a:xfrm>
            <a:off x="29633" y="396953"/>
            <a:ext cx="9067150" cy="923330"/>
          </a:xfrm>
          <a:prstGeom prst="rect">
            <a:avLst/>
          </a:prstGeom>
          <a:noFill/>
        </p:spPr>
        <p:txBody>
          <a:bodyPr wrap="square" rtlCol="0">
            <a:spAutoFit/>
          </a:bodyPr>
          <a:lstStyle/>
          <a:p>
            <a:pPr lvl="0" algn="ctr" defTabSz="914400" fontAlgn="base">
              <a:spcBef>
                <a:spcPct val="0"/>
              </a:spcBef>
              <a:spcAft>
                <a:spcPct val="0"/>
              </a:spcAft>
              <a:defRPr/>
            </a:pPr>
            <a:r>
              <a:rPr kumimoji="1" lang="en-US" altLang="zh-TW" sz="4800" b="1" dirty="0">
                <a:solidFill>
                  <a:srgbClr val="FFFFFF"/>
                </a:solidFill>
                <a:latin typeface="DFKai-SB" pitchFamily="65" charset="-120"/>
                <a:ea typeface="DFKai-SB" pitchFamily="65" charset="-120"/>
                <a:cs typeface="Arial" charset="0"/>
              </a:rPr>
              <a:t>(</a:t>
            </a:r>
            <a:r>
              <a:rPr kumimoji="1" lang="zh-TW" altLang="en-US" sz="5400" b="1" dirty="0">
                <a:solidFill>
                  <a:srgbClr val="FFFFFF"/>
                </a:solidFill>
                <a:latin typeface="DFKai-SB" pitchFamily="65" charset="-120"/>
                <a:ea typeface="DFKai-SB" pitchFamily="65" charset="-120"/>
                <a:cs typeface="Arial" charset="0"/>
              </a:rPr>
              <a:t>希伯來書 </a:t>
            </a:r>
            <a:r>
              <a:rPr kumimoji="1" lang="en-US" altLang="zh-TW" sz="4800" b="1" dirty="0">
                <a:solidFill>
                  <a:srgbClr val="FFFFFF"/>
                </a:solidFill>
                <a:latin typeface="Century" panose="02040604050505020304" pitchFamily="18" charset="0"/>
                <a:ea typeface="DFKai-SB" pitchFamily="65" charset="-120"/>
                <a:cs typeface="Arial" charset="0"/>
              </a:rPr>
              <a:t>Hebrews 4:12-13</a:t>
            </a:r>
            <a:r>
              <a:rPr kumimoji="1" lang="en-US" altLang="zh-TW" sz="4800" b="1" dirty="0">
                <a:solidFill>
                  <a:srgbClr val="FFFFFF"/>
                </a:solidFill>
                <a:latin typeface="DFKai-SB" pitchFamily="65" charset="-120"/>
                <a:ea typeface="DFKai-SB" pitchFamily="65" charset="-120"/>
                <a:cs typeface="Arial" charset="0"/>
              </a:rPr>
              <a:t>) </a:t>
            </a:r>
            <a:endParaRPr kumimoji="1" lang="en-US" altLang="zh-TW" sz="2000" b="1" i="1" dirty="0">
              <a:solidFill>
                <a:srgbClr val="FFFFFF"/>
              </a:solidFill>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225601545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ChangeArrowheads="1"/>
          </p:cNvSpPr>
          <p:nvPr/>
        </p:nvSpPr>
        <p:spPr bwMode="auto">
          <a:xfrm>
            <a:off x="179482" y="504101"/>
            <a:ext cx="8785225" cy="144463"/>
          </a:xfrm>
          <a:prstGeom prst="rect">
            <a:avLst/>
          </a:prstGeom>
          <a:solidFill>
            <a:srgbClr val="C00000"/>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8800" b="0" i="0" u="none" strike="noStrike" kern="1200" cap="none" spc="0" normalizeH="0" baseline="0" noProof="0">
              <a:ln>
                <a:noFill/>
              </a:ln>
              <a:solidFill>
                <a:srgbClr val="FFFF00"/>
              </a:solidFill>
              <a:effectLst/>
              <a:uLnTx/>
              <a:uFillTx/>
              <a:latin typeface="Arial" charset="0"/>
              <a:ea typeface="新細明體" charset="-120"/>
              <a:cs typeface="+mn-cs"/>
            </a:endParaRPr>
          </a:p>
        </p:txBody>
      </p:sp>
      <p:sp>
        <p:nvSpPr>
          <p:cNvPr id="2" name="Rectangle 1"/>
          <p:cNvSpPr/>
          <p:nvPr/>
        </p:nvSpPr>
        <p:spPr>
          <a:xfrm>
            <a:off x="63594" y="759592"/>
            <a:ext cx="9016999" cy="5586145"/>
          </a:xfrm>
          <a:prstGeom prst="rect">
            <a:avLst/>
          </a:prstGeom>
        </p:spPr>
        <p:txBody>
          <a:bodyPr wrap="square">
            <a:spAutoFit/>
          </a:bodyPr>
          <a:lstStyle/>
          <a:p>
            <a:pPr lvl="0" defTabSz="914400" fontAlgn="base">
              <a:spcBef>
                <a:spcPct val="0"/>
              </a:spcBef>
              <a:spcAft>
                <a:spcPct val="0"/>
              </a:spcAft>
              <a:defRPr/>
            </a:pPr>
            <a:r>
              <a:rPr kumimoji="1" lang="zh-TW" altLang="en-US" sz="4400" b="1" dirty="0">
                <a:solidFill>
                  <a:srgbClr val="FFFFFF"/>
                </a:solidFill>
                <a:latin typeface="DFKai-SB" panose="03000509000000000000" pitchFamily="65" charset="-120"/>
                <a:ea typeface="DFKai-SB" panose="03000509000000000000" pitchFamily="65" charset="-120"/>
              </a:rPr>
              <a:t>神的道是活潑的，是有功效的，比一切兩刃的劍更快，甚至魂與靈，骨節與骨髓，都能刺入、剖開，連心中的思念和主意都能辨明</a:t>
            </a:r>
            <a:r>
              <a:rPr kumimoji="1" lang="zh-TW" altLang="en-US" sz="4400" b="1" dirty="0" smtClean="0">
                <a:solidFill>
                  <a:srgbClr val="FFFFFF"/>
                </a:solidFill>
                <a:latin typeface="DFKai-SB" panose="03000509000000000000" pitchFamily="65" charset="-120"/>
                <a:ea typeface="DFKai-SB" panose="03000509000000000000" pitchFamily="65" charset="-120"/>
              </a:rPr>
              <a:t>。並</a:t>
            </a:r>
            <a:r>
              <a:rPr kumimoji="1" lang="zh-TW" altLang="en-US" sz="4400" b="1" dirty="0">
                <a:solidFill>
                  <a:srgbClr val="FFFFFF"/>
                </a:solidFill>
                <a:latin typeface="DFKai-SB" panose="03000509000000000000" pitchFamily="65" charset="-120"/>
                <a:ea typeface="DFKai-SB" panose="03000509000000000000" pitchFamily="65" charset="-120"/>
              </a:rPr>
              <a:t>且被造的沒有一樣在他面前不顯然的；原來萬物在那與我們有關係的主眼前，都是赤露敞開</a:t>
            </a:r>
            <a:r>
              <a:rPr kumimoji="1" lang="zh-TW" altLang="en-US" sz="4400" b="1" dirty="0" smtClean="0">
                <a:solidFill>
                  <a:srgbClr val="FFFFFF"/>
                </a:solidFill>
                <a:latin typeface="DFKai-SB" panose="03000509000000000000" pitchFamily="65" charset="-120"/>
                <a:ea typeface="DFKai-SB" panose="03000509000000000000" pitchFamily="65" charset="-120"/>
              </a:rPr>
              <a:t>的。</a:t>
            </a:r>
            <a:endParaRPr kumimoji="1" lang="en-US" altLang="zh-TW"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lvl="0" defTabSz="914400" fontAlgn="base">
              <a:spcBef>
                <a:spcPct val="0"/>
              </a:spcBef>
              <a:spcAft>
                <a:spcPct val="0"/>
              </a:spcAft>
              <a:defRPr/>
            </a:pPr>
            <a:r>
              <a:rPr kumimoji="1" lang="en-US" altLang="zh-TW"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4000" b="1" dirty="0">
                <a:solidFill>
                  <a:srgbClr val="FFFFFF"/>
                </a:solidFill>
                <a:latin typeface="DFKai-SB" pitchFamily="65" charset="-120"/>
                <a:ea typeface="DFKai-SB" pitchFamily="65" charset="-120"/>
                <a:cs typeface="Arial" charset="0"/>
              </a:rPr>
              <a:t>希伯來書 </a:t>
            </a:r>
            <a:r>
              <a:rPr kumimoji="1" lang="en-US" altLang="zh-TW" sz="3600" b="1" dirty="0" smtClean="0">
                <a:solidFill>
                  <a:srgbClr val="FFFFFF"/>
                </a:solidFill>
                <a:latin typeface="Century" panose="02040604050505020304" pitchFamily="18" charset="0"/>
                <a:ea typeface="DFKai-SB" pitchFamily="65" charset="-120"/>
                <a:cs typeface="Arial" charset="0"/>
              </a:rPr>
              <a:t>Hebrews 4:12-13</a:t>
            </a:r>
            <a:r>
              <a:rPr kumimoji="1" lang="en-US" altLang="zh-TW"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endParaRPr kumimoji="1" lang="en-US" altLang="zh-TW" sz="1400" b="1" i="1"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500" b="1" i="1"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333119519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ChangeArrowheads="1"/>
          </p:cNvSpPr>
          <p:nvPr/>
        </p:nvSpPr>
        <p:spPr bwMode="auto">
          <a:xfrm>
            <a:off x="132074" y="1179819"/>
            <a:ext cx="8785225" cy="144463"/>
          </a:xfrm>
          <a:prstGeom prst="rect">
            <a:avLst/>
          </a:prstGeom>
          <a:solidFill>
            <a:srgbClr val="C00000"/>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8800" b="0" i="0" u="none" strike="noStrike" kern="1200" cap="none" spc="0" normalizeH="0" baseline="0" noProof="0">
              <a:ln>
                <a:noFill/>
              </a:ln>
              <a:solidFill>
                <a:srgbClr val="FFFF00"/>
              </a:solidFill>
              <a:effectLst/>
              <a:uLnTx/>
              <a:uFillTx/>
              <a:latin typeface="Arial" charset="0"/>
              <a:ea typeface="新細明體" charset="-120"/>
              <a:cs typeface="+mn-cs"/>
            </a:endParaRPr>
          </a:p>
        </p:txBody>
      </p:sp>
      <p:sp>
        <p:nvSpPr>
          <p:cNvPr id="2" name="Rectangle 1"/>
          <p:cNvSpPr/>
          <p:nvPr/>
        </p:nvSpPr>
        <p:spPr>
          <a:xfrm>
            <a:off x="132074" y="1324282"/>
            <a:ext cx="8964709" cy="5509200"/>
          </a:xfrm>
          <a:prstGeom prst="rect">
            <a:avLst/>
          </a:prstGeom>
        </p:spPr>
        <p:txBody>
          <a:bodyPr wrap="square">
            <a:spAutoFit/>
          </a:bodyPr>
          <a:lstStyle/>
          <a:p>
            <a:pPr lvl="0" defTabSz="914400" fontAlgn="base">
              <a:spcBef>
                <a:spcPct val="0"/>
              </a:spcBef>
              <a:spcAft>
                <a:spcPct val="0"/>
              </a:spcAft>
              <a:defRPr/>
            </a:pPr>
            <a:r>
              <a:rPr kumimoji="1" lang="en-US" altLang="zh-TW" sz="3200" b="1" dirty="0">
                <a:solidFill>
                  <a:srgbClr val="FFFFFF"/>
                </a:solidFill>
                <a:latin typeface="Century" panose="02040604050505020304" pitchFamily="18" charset="0"/>
                <a:ea typeface="DFKai-SB" panose="03000509000000000000" pitchFamily="65" charset="-120"/>
              </a:rPr>
              <a:t>Then he told this parable: “A man had a fig tree growing in his vineyard, and he went to look for fruit on it but did not find any. </a:t>
            </a:r>
            <a:r>
              <a:rPr kumimoji="1" lang="en-US" altLang="zh-TW" sz="3200" b="1" dirty="0" smtClean="0">
                <a:solidFill>
                  <a:srgbClr val="FFFFFF"/>
                </a:solidFill>
                <a:latin typeface="Century" panose="02040604050505020304" pitchFamily="18" charset="0"/>
                <a:ea typeface="DFKai-SB" panose="03000509000000000000" pitchFamily="65" charset="-120"/>
              </a:rPr>
              <a:t> </a:t>
            </a:r>
            <a:r>
              <a:rPr kumimoji="1" lang="en-US" altLang="zh-TW" sz="3200" b="1" dirty="0">
                <a:solidFill>
                  <a:srgbClr val="FFFFFF"/>
                </a:solidFill>
                <a:latin typeface="Century" panose="02040604050505020304" pitchFamily="18" charset="0"/>
                <a:ea typeface="DFKai-SB" panose="03000509000000000000" pitchFamily="65" charset="-120"/>
              </a:rPr>
              <a:t>So he said to the man who took care of the vineyard, ‘For three years now I’ve been coming to look for fruit on this fig tree and haven’t found any. Cut it down! Why should it use up the soil</a:t>
            </a:r>
            <a:r>
              <a:rPr kumimoji="1" lang="en-US" altLang="zh-TW" sz="3200" b="1" dirty="0" smtClean="0">
                <a:solidFill>
                  <a:srgbClr val="FFFFFF"/>
                </a:solidFill>
                <a:latin typeface="Century" panose="02040604050505020304" pitchFamily="18" charset="0"/>
                <a:ea typeface="DFKai-SB" panose="03000509000000000000" pitchFamily="65" charset="-120"/>
              </a:rPr>
              <a:t>?’  </a:t>
            </a:r>
            <a:r>
              <a:rPr kumimoji="1" lang="en-US" altLang="zh-TW" sz="3200" b="1" dirty="0">
                <a:solidFill>
                  <a:srgbClr val="FFFFFF"/>
                </a:solidFill>
                <a:latin typeface="Century" panose="02040604050505020304" pitchFamily="18" charset="0"/>
                <a:ea typeface="DFKai-SB" panose="03000509000000000000" pitchFamily="65" charset="-120"/>
              </a:rPr>
              <a:t>“‘Sir,’ the man replied, ‘leave it alone for one more year, and I’ll dig around it and fertilize it. </a:t>
            </a:r>
            <a:r>
              <a:rPr kumimoji="1" lang="en-US" altLang="zh-TW" sz="3200" b="1" dirty="0" smtClean="0">
                <a:solidFill>
                  <a:srgbClr val="FFFFFF"/>
                </a:solidFill>
                <a:latin typeface="Century" panose="02040604050505020304" pitchFamily="18" charset="0"/>
                <a:ea typeface="DFKai-SB" panose="03000509000000000000" pitchFamily="65" charset="-120"/>
              </a:rPr>
              <a:t> </a:t>
            </a:r>
            <a:r>
              <a:rPr kumimoji="1" lang="en-US" altLang="zh-TW" sz="3200" b="1" dirty="0">
                <a:solidFill>
                  <a:srgbClr val="FFFFFF"/>
                </a:solidFill>
                <a:latin typeface="Century" panose="02040604050505020304" pitchFamily="18" charset="0"/>
                <a:ea typeface="DFKai-SB" panose="03000509000000000000" pitchFamily="65" charset="-120"/>
              </a:rPr>
              <a:t>If it bears fruit next year, fine! If not, then cut it down.’”</a:t>
            </a:r>
            <a:endParaRPr kumimoji="1" lang="en-US" altLang="zh-TW" sz="200" b="1" i="1"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p:txBody>
      </p:sp>
      <p:sp>
        <p:nvSpPr>
          <p:cNvPr id="6" name="TextBox 5"/>
          <p:cNvSpPr txBox="1"/>
          <p:nvPr/>
        </p:nvSpPr>
        <p:spPr>
          <a:xfrm>
            <a:off x="76850" y="388487"/>
            <a:ext cx="9067150" cy="830997"/>
          </a:xfrm>
          <a:prstGeom prst="rect">
            <a:avLst/>
          </a:prstGeom>
          <a:noFill/>
        </p:spPr>
        <p:txBody>
          <a:bodyPr wrap="square" rtlCol="0">
            <a:spAutoFit/>
          </a:bodyPr>
          <a:lstStyle/>
          <a:p>
            <a:pPr lvl="0" algn="ctr" defTabSz="914400" fontAlgn="base">
              <a:spcBef>
                <a:spcPct val="0"/>
              </a:spcBef>
              <a:spcAft>
                <a:spcPct val="0"/>
              </a:spcAft>
              <a:defRPr/>
            </a:pPr>
            <a:r>
              <a:rPr kumimoji="1" lang="en-US" altLang="zh-TW" sz="4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4800" b="1" dirty="0">
                <a:solidFill>
                  <a:srgbClr val="FFFFFF"/>
                </a:solidFill>
                <a:latin typeface="DFKai-SB" pitchFamily="65" charset="-120"/>
                <a:ea typeface="DFKai-SB" pitchFamily="65" charset="-120"/>
                <a:cs typeface="Arial" charset="0"/>
              </a:rPr>
              <a:t>路加福音 </a:t>
            </a:r>
            <a:r>
              <a:rPr kumimoji="1" lang="en-US" altLang="zh-TW" sz="4400" b="1" dirty="0" smtClean="0">
                <a:solidFill>
                  <a:srgbClr val="FFFFFF"/>
                </a:solidFill>
                <a:latin typeface="Century" panose="02040604050505020304" pitchFamily="18" charset="0"/>
                <a:ea typeface="DFKai-SB" pitchFamily="65" charset="-120"/>
                <a:cs typeface="Arial" charset="0"/>
              </a:rPr>
              <a:t>Luke 13:6-9</a:t>
            </a:r>
            <a:r>
              <a:rPr kumimoji="1" lang="en-US" altLang="zh-TW" sz="4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endParaRPr kumimoji="1" lang="en-US" altLang="zh-TW" sz="1800" b="1" i="1"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133135834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ChangeArrowheads="1"/>
          </p:cNvSpPr>
          <p:nvPr/>
        </p:nvSpPr>
        <p:spPr bwMode="auto">
          <a:xfrm>
            <a:off x="179482" y="504101"/>
            <a:ext cx="8785225" cy="144463"/>
          </a:xfrm>
          <a:prstGeom prst="rect">
            <a:avLst/>
          </a:prstGeom>
          <a:solidFill>
            <a:srgbClr val="C00000"/>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8800" b="0" i="0" u="none" strike="noStrike" kern="1200" cap="none" spc="0" normalizeH="0" baseline="0" noProof="0">
              <a:ln>
                <a:noFill/>
              </a:ln>
              <a:solidFill>
                <a:srgbClr val="FFFF00"/>
              </a:solidFill>
              <a:effectLst/>
              <a:uLnTx/>
              <a:uFillTx/>
              <a:latin typeface="Arial" charset="0"/>
              <a:ea typeface="新細明體" charset="-120"/>
              <a:cs typeface="+mn-cs"/>
            </a:endParaRPr>
          </a:p>
        </p:txBody>
      </p:sp>
      <p:sp>
        <p:nvSpPr>
          <p:cNvPr id="2" name="Rectangle 1"/>
          <p:cNvSpPr/>
          <p:nvPr/>
        </p:nvSpPr>
        <p:spPr>
          <a:xfrm>
            <a:off x="63594" y="737464"/>
            <a:ext cx="9016999" cy="5816977"/>
          </a:xfrm>
          <a:prstGeom prst="rect">
            <a:avLst/>
          </a:prstGeom>
        </p:spPr>
        <p:txBody>
          <a:bodyPr wrap="square">
            <a:spAutoFit/>
          </a:bodyPr>
          <a:lstStyle/>
          <a:p>
            <a:pPr lvl="0" defTabSz="914400" fontAlgn="base">
              <a:spcBef>
                <a:spcPct val="0"/>
              </a:spcBef>
              <a:spcAft>
                <a:spcPct val="0"/>
              </a:spcAft>
              <a:defRPr/>
            </a:pPr>
            <a:r>
              <a:rPr kumimoji="1" lang="zh-TW" altLang="en-US" sz="4000" b="1" dirty="0">
                <a:solidFill>
                  <a:srgbClr val="FFFFFF"/>
                </a:solidFill>
                <a:latin typeface="DFKai-SB" panose="03000509000000000000" pitchFamily="65" charset="-120"/>
                <a:ea typeface="DFKai-SB" panose="03000509000000000000" pitchFamily="65" charset="-120"/>
              </a:rPr>
              <a:t>於是用比喻說：「一個人有一棵無花果樹栽在葡萄園裡。他來到樹前找果子，卻找不著</a:t>
            </a:r>
            <a:r>
              <a:rPr kumimoji="1" lang="zh-TW" altLang="en-US" sz="4000" b="1" dirty="0" smtClean="0">
                <a:solidFill>
                  <a:srgbClr val="FFFFFF"/>
                </a:solidFill>
                <a:latin typeface="DFKai-SB" panose="03000509000000000000" pitchFamily="65" charset="-120"/>
                <a:ea typeface="DFKai-SB" panose="03000509000000000000" pitchFamily="65" charset="-120"/>
              </a:rPr>
              <a:t>。就</a:t>
            </a:r>
            <a:r>
              <a:rPr kumimoji="1" lang="zh-TW" altLang="en-US" sz="4000" b="1" dirty="0">
                <a:solidFill>
                  <a:srgbClr val="FFFFFF"/>
                </a:solidFill>
                <a:latin typeface="DFKai-SB" panose="03000509000000000000" pitchFamily="65" charset="-120"/>
                <a:ea typeface="DFKai-SB" panose="03000509000000000000" pitchFamily="65" charset="-120"/>
              </a:rPr>
              <a:t>對管園的說：</a:t>
            </a:r>
            <a:r>
              <a:rPr kumimoji="1" lang="en-US" altLang="zh-TW" sz="4000" b="1" dirty="0">
                <a:solidFill>
                  <a:srgbClr val="FFFFFF"/>
                </a:solidFill>
                <a:latin typeface="DFKai-SB" panose="03000509000000000000" pitchFamily="65" charset="-120"/>
                <a:ea typeface="DFKai-SB" panose="03000509000000000000" pitchFamily="65" charset="-120"/>
              </a:rPr>
              <a:t>『</a:t>
            </a:r>
            <a:r>
              <a:rPr kumimoji="1" lang="zh-TW" altLang="en-US" sz="4000" b="1" dirty="0">
                <a:solidFill>
                  <a:srgbClr val="FFFFFF"/>
                </a:solidFill>
                <a:latin typeface="DFKai-SB" panose="03000509000000000000" pitchFamily="65" charset="-120"/>
                <a:ea typeface="DFKai-SB" panose="03000509000000000000" pitchFamily="65" charset="-120"/>
              </a:rPr>
              <a:t>看哪，我這三年來到這無花果樹前找果子，竟找不著。把它砍了吧，何必白佔地土呢！</a:t>
            </a:r>
            <a:r>
              <a:rPr kumimoji="1" lang="en-US" altLang="zh-TW" sz="4000" b="1" dirty="0" smtClean="0">
                <a:solidFill>
                  <a:srgbClr val="FFFFFF"/>
                </a:solidFill>
                <a:latin typeface="DFKai-SB" panose="03000509000000000000" pitchFamily="65" charset="-120"/>
                <a:ea typeface="DFKai-SB" panose="03000509000000000000" pitchFamily="65" charset="-120"/>
              </a:rPr>
              <a:t>』 </a:t>
            </a:r>
            <a:r>
              <a:rPr kumimoji="1" lang="zh-TW" altLang="en-US" sz="4000" b="1" dirty="0" smtClean="0">
                <a:solidFill>
                  <a:srgbClr val="FFFFFF"/>
                </a:solidFill>
                <a:latin typeface="DFKai-SB" panose="03000509000000000000" pitchFamily="65" charset="-120"/>
                <a:ea typeface="DFKai-SB" panose="03000509000000000000" pitchFamily="65" charset="-120"/>
              </a:rPr>
              <a:t>管</a:t>
            </a:r>
            <a:r>
              <a:rPr kumimoji="1" lang="zh-TW" altLang="en-US" sz="4000" b="1" dirty="0">
                <a:solidFill>
                  <a:srgbClr val="FFFFFF"/>
                </a:solidFill>
                <a:latin typeface="DFKai-SB" panose="03000509000000000000" pitchFamily="65" charset="-120"/>
                <a:ea typeface="DFKai-SB" panose="03000509000000000000" pitchFamily="65" charset="-120"/>
              </a:rPr>
              <a:t>園的說：</a:t>
            </a:r>
            <a:r>
              <a:rPr kumimoji="1" lang="en-US" altLang="zh-TW" sz="4000" b="1" dirty="0">
                <a:solidFill>
                  <a:srgbClr val="FFFFFF"/>
                </a:solidFill>
                <a:latin typeface="DFKai-SB" panose="03000509000000000000" pitchFamily="65" charset="-120"/>
                <a:ea typeface="DFKai-SB" panose="03000509000000000000" pitchFamily="65" charset="-120"/>
              </a:rPr>
              <a:t>『</a:t>
            </a:r>
            <a:r>
              <a:rPr kumimoji="1" lang="zh-TW" altLang="en-US" sz="4000" b="1" dirty="0">
                <a:solidFill>
                  <a:srgbClr val="FFFFFF"/>
                </a:solidFill>
                <a:latin typeface="DFKai-SB" panose="03000509000000000000" pitchFamily="65" charset="-120"/>
                <a:ea typeface="DFKai-SB" panose="03000509000000000000" pitchFamily="65" charset="-120"/>
              </a:rPr>
              <a:t>主啊，今年且留著，等我周圍掘開土，加上糞</a:t>
            </a:r>
            <a:r>
              <a:rPr kumimoji="1" lang="zh-TW" altLang="en-US" sz="4000" b="1" dirty="0" smtClean="0">
                <a:solidFill>
                  <a:srgbClr val="FFFFFF"/>
                </a:solidFill>
                <a:latin typeface="DFKai-SB" panose="03000509000000000000" pitchFamily="65" charset="-120"/>
                <a:ea typeface="DFKai-SB" panose="03000509000000000000" pitchFamily="65" charset="-120"/>
              </a:rPr>
              <a:t>；以</a:t>
            </a:r>
            <a:r>
              <a:rPr kumimoji="1" lang="zh-TW" altLang="en-US" sz="4000" b="1" dirty="0">
                <a:solidFill>
                  <a:srgbClr val="FFFFFF"/>
                </a:solidFill>
                <a:latin typeface="DFKai-SB" panose="03000509000000000000" pitchFamily="65" charset="-120"/>
                <a:ea typeface="DFKai-SB" panose="03000509000000000000" pitchFamily="65" charset="-120"/>
              </a:rPr>
              <a:t>後若結果子便罷，不然再把它砍了。</a:t>
            </a:r>
            <a:r>
              <a:rPr kumimoji="1" lang="en-US" altLang="zh-TW" sz="4000" b="1" dirty="0">
                <a:solidFill>
                  <a:srgbClr val="FFFFFF"/>
                </a:solidFill>
                <a:latin typeface="DFKai-SB" panose="03000509000000000000" pitchFamily="65" charset="-120"/>
                <a:ea typeface="DFKai-SB" panose="03000509000000000000" pitchFamily="65" charset="-120"/>
              </a:rPr>
              <a:t>』</a:t>
            </a:r>
            <a:r>
              <a:rPr kumimoji="1" lang="zh-TW" altLang="en-US" sz="4000" b="1" dirty="0" smtClean="0">
                <a:solidFill>
                  <a:srgbClr val="FFFFFF"/>
                </a:solidFill>
                <a:latin typeface="DFKai-SB" panose="03000509000000000000" pitchFamily="65" charset="-120"/>
                <a:ea typeface="DFKai-SB" panose="03000509000000000000" pitchFamily="65" charset="-120"/>
              </a:rPr>
              <a:t>」</a:t>
            </a:r>
            <a:endParaRPr kumimoji="1" lang="en-US" altLang="zh-TW" sz="4000" b="1" dirty="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r>
              <a:rPr kumimoji="1" lang="en-US" altLang="zh-TW" sz="3600" b="1" dirty="0" smtClean="0">
                <a:solidFill>
                  <a:srgbClr val="FFFFFF"/>
                </a:solidFill>
                <a:latin typeface="DFKai-SB" pitchFamily="65" charset="-120"/>
                <a:ea typeface="DFKai-SB" pitchFamily="65" charset="-120"/>
                <a:cs typeface="Arial" charset="0"/>
              </a:rPr>
              <a:t>(</a:t>
            </a:r>
            <a:r>
              <a:rPr kumimoji="1" lang="zh-TW" altLang="en-US" sz="4000" b="1" dirty="0">
                <a:solidFill>
                  <a:srgbClr val="FFFFFF"/>
                </a:solidFill>
                <a:latin typeface="DFKai-SB" pitchFamily="65" charset="-120"/>
                <a:ea typeface="DFKai-SB" pitchFamily="65" charset="-120"/>
                <a:cs typeface="Arial" charset="0"/>
              </a:rPr>
              <a:t>路加福音 </a:t>
            </a:r>
            <a:r>
              <a:rPr kumimoji="1" lang="en-US" altLang="zh-TW" sz="3600" b="1" dirty="0">
                <a:solidFill>
                  <a:srgbClr val="FFFFFF"/>
                </a:solidFill>
                <a:latin typeface="Century" panose="02040604050505020304" pitchFamily="18" charset="0"/>
                <a:ea typeface="DFKai-SB" pitchFamily="65" charset="-120"/>
                <a:cs typeface="Arial" charset="0"/>
              </a:rPr>
              <a:t>Luke 13:6-9</a:t>
            </a:r>
            <a:r>
              <a:rPr kumimoji="1" lang="en-US" altLang="zh-TW" sz="3600" b="1" dirty="0">
                <a:solidFill>
                  <a:srgbClr val="FFFFFF"/>
                </a:solidFill>
                <a:latin typeface="DFKai-SB" pitchFamily="65" charset="-120"/>
                <a:ea typeface="DFKai-SB" pitchFamily="65" charset="-120"/>
                <a:cs typeface="Arial" charset="0"/>
              </a:rPr>
              <a:t>) </a:t>
            </a:r>
            <a:endParaRPr kumimoji="1" lang="en-US" altLang="zh-TW" sz="1400" b="1" i="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400" b="1" i="1"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519347296"/>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96_新詩選">
  <a:themeElements>
    <a:clrScheme name="">
      <a:dk1>
        <a:srgbClr val="000000"/>
      </a:dk1>
      <a:lt1>
        <a:srgbClr val="FFFFFF"/>
      </a:lt1>
      <a:dk2>
        <a:srgbClr val="9900FF"/>
      </a:dk2>
      <a:lt2>
        <a:srgbClr val="000000"/>
      </a:lt2>
      <a:accent1>
        <a:srgbClr val="00CC99"/>
      </a:accent1>
      <a:accent2>
        <a:srgbClr val="3333CC"/>
      </a:accent2>
      <a:accent3>
        <a:srgbClr val="CAAAFF"/>
      </a:accent3>
      <a:accent4>
        <a:srgbClr val="DADADA"/>
      </a:accent4>
      <a:accent5>
        <a:srgbClr val="AAE2CA"/>
      </a:accent5>
      <a:accent6>
        <a:srgbClr val="2D2DB9"/>
      </a:accent6>
      <a:hlink>
        <a:srgbClr val="CCCCFF"/>
      </a:hlink>
      <a:folHlink>
        <a:srgbClr val="B2B2B2"/>
      </a:folHlink>
    </a:clrScheme>
    <a:fontScheme name="96_新詩選">
      <a:majorFont>
        <a:latin typeface="Times New Roman"/>
        <a:ea typeface="新細明體"/>
        <a:cs typeface=""/>
      </a:majorFont>
      <a:minorFont>
        <a:latin typeface="標楷體"/>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96_新詩選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97_新詩選">
  <a:themeElements>
    <a:clrScheme name="">
      <a:dk1>
        <a:srgbClr val="000000"/>
      </a:dk1>
      <a:lt1>
        <a:srgbClr val="FFFFFF"/>
      </a:lt1>
      <a:dk2>
        <a:srgbClr val="9900FF"/>
      </a:dk2>
      <a:lt2>
        <a:srgbClr val="000000"/>
      </a:lt2>
      <a:accent1>
        <a:srgbClr val="00CC99"/>
      </a:accent1>
      <a:accent2>
        <a:srgbClr val="3333CC"/>
      </a:accent2>
      <a:accent3>
        <a:srgbClr val="CAAAFF"/>
      </a:accent3>
      <a:accent4>
        <a:srgbClr val="DADADA"/>
      </a:accent4>
      <a:accent5>
        <a:srgbClr val="AAE2CA"/>
      </a:accent5>
      <a:accent6>
        <a:srgbClr val="2D2DB9"/>
      </a:accent6>
      <a:hlink>
        <a:srgbClr val="CCCCFF"/>
      </a:hlink>
      <a:folHlink>
        <a:srgbClr val="B2B2B2"/>
      </a:folHlink>
    </a:clrScheme>
    <a:fontScheme name="96_新詩選">
      <a:majorFont>
        <a:latin typeface="Times New Roman"/>
        <a:ea typeface="新細明體"/>
        <a:cs typeface=""/>
      </a:majorFont>
      <a:minorFont>
        <a:latin typeface="標楷體"/>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96_新詩選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新會堂新格式範例(中英文)晨禱">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新會堂新格式範例">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1_新會堂新格式範例(中英文)晨禱">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1_新會堂新格式範例">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1_預設簡報設計">
  <a:themeElements>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預設簡報設計">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預設簡報設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預設簡報設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預設簡報設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預設簡報設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預設簡報設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預設簡報設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預設簡報設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預設簡報設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預設簡報設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預設簡報設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預設簡報設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Habitat.thmx</Template>
  <TotalTime>32476</TotalTime>
  <Words>1234</Words>
  <Application>Microsoft Office PowerPoint</Application>
  <PresentationFormat>On-screen Show (4:3)</PresentationFormat>
  <Paragraphs>71</Paragraphs>
  <Slides>17</Slides>
  <Notes>1</Notes>
  <HiddenSlides>0</HiddenSlides>
  <MMClips>0</MMClips>
  <ScaleCrop>false</ScaleCrop>
  <HeadingPairs>
    <vt:vector size="6" baseType="variant">
      <vt:variant>
        <vt:lpstr>Fonts Used</vt:lpstr>
      </vt:variant>
      <vt:variant>
        <vt:i4>16</vt:i4>
      </vt:variant>
      <vt:variant>
        <vt:lpstr>Theme</vt:lpstr>
      </vt:variant>
      <vt:variant>
        <vt:i4>10</vt:i4>
      </vt:variant>
      <vt:variant>
        <vt:lpstr>Slide Titles</vt:lpstr>
      </vt:variant>
      <vt:variant>
        <vt:i4>17</vt:i4>
      </vt:variant>
    </vt:vector>
  </HeadingPairs>
  <TitlesOfParts>
    <vt:vector size="43" baseType="lpstr">
      <vt:lpstr>Arial Unicode MS</vt:lpstr>
      <vt:lpstr>標楷體</vt:lpstr>
      <vt:lpstr>標楷體</vt:lpstr>
      <vt:lpstr>Microsoft YaHei</vt:lpstr>
      <vt:lpstr>新細明體</vt:lpstr>
      <vt:lpstr>宋体</vt:lpstr>
      <vt:lpstr>Arial</vt:lpstr>
      <vt:lpstr>Arial Narrow</vt:lpstr>
      <vt:lpstr>Calibri</vt:lpstr>
      <vt:lpstr>Cambria</vt:lpstr>
      <vt:lpstr>Century</vt:lpstr>
      <vt:lpstr>Charis SIL</vt:lpstr>
      <vt:lpstr>Franklin Gothic Medium</vt:lpstr>
      <vt:lpstr>Mongolian Baiti</vt:lpstr>
      <vt:lpstr>Times New Roman</vt:lpstr>
      <vt:lpstr>Wingdings</vt:lpstr>
      <vt:lpstr>Template</vt:lpstr>
      <vt:lpstr>默认设计模板</vt:lpstr>
      <vt:lpstr>96_新詩選</vt:lpstr>
      <vt:lpstr>97_新詩選</vt:lpstr>
      <vt:lpstr>14_Default Design</vt:lpstr>
      <vt:lpstr>新會堂新格式範例(中英文)晨禱</vt:lpstr>
      <vt:lpstr>新會堂新格式範例</vt:lpstr>
      <vt:lpstr>1_新會堂新格式範例(中英文)晨禱</vt:lpstr>
      <vt:lpstr>1_新會堂新格式範例</vt:lpstr>
      <vt:lpstr>1_預設簡報設計</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James Wang</dc:creator>
  <cp:lastModifiedBy>He5778Lord</cp:lastModifiedBy>
  <cp:revision>2776</cp:revision>
  <dcterms:created xsi:type="dcterms:W3CDTF">2014-11-02T05:55:36Z</dcterms:created>
  <dcterms:modified xsi:type="dcterms:W3CDTF">2020-03-16T07:19:28Z</dcterms:modified>
</cp:coreProperties>
</file>