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0"/>
  </p:notesMasterIdLst>
  <p:sldIdLst>
    <p:sldId id="271" r:id="rId5"/>
    <p:sldId id="261" r:id="rId6"/>
    <p:sldId id="256" r:id="rId7"/>
    <p:sldId id="262" r:id="rId8"/>
    <p:sldId id="263" r:id="rId9"/>
    <p:sldId id="260" r:id="rId10"/>
    <p:sldId id="264" r:id="rId11"/>
    <p:sldId id="265" r:id="rId12"/>
    <p:sldId id="266" r:id="rId13"/>
    <p:sldId id="258" r:id="rId14"/>
    <p:sldId id="270" r:id="rId15"/>
    <p:sldId id="269" r:id="rId16"/>
    <p:sldId id="273" r:id="rId17"/>
    <p:sldId id="267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>
        <p:scale>
          <a:sx n="69" d="100"/>
          <a:sy n="69" d="100"/>
        </p:scale>
        <p:origin x="568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96A8A-6BFA-42D1-AE99-A5B4ACD91118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4EBD1-A3EC-4349-8E92-00554978D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6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195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241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2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280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47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F496-7D1D-45D2-AA24-84CD91240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424986-547F-4DE9-818F-DA910DFBB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00A44-3D0F-4F54-86B4-E3995467C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00997-9109-4EA0-A11D-37BDA6394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B4F1A-F209-4141-A5E5-82063CFB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9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9B901-55E1-4C4B-B2E8-7036AE12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2D7F-52DB-43DC-B008-610603572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71118-CA5D-4DF9-938D-7982D4040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4CF96-6E88-47C2-9FBC-7149B3F68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C75EE-4C6A-45EE-B3C4-C0EDAF8A2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2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229F-EAFB-436E-AA9D-982F5D860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C2068-14B0-4B18-B5E3-CFBE074FF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E666B-DABB-4F04-9CAE-F4A6061EA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02F0A-CB83-41FB-B2E6-02D663DA7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C8ABC-CC9A-42B6-8DDA-7C210445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3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463B2-594C-49CC-8540-D52A7EB3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B4C08-A77F-4A95-9AEF-0501AB2C6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63473-642E-4085-9EEB-C65486148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93A06-8EC0-4C85-921D-6AD26479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D9AF9-10BF-49B6-983E-F1E924CB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FE709-B9E4-4EDA-81A0-0472903E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6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FA42-1ECB-4373-AD20-967DEEE8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50BF2-2CFB-4581-ABE3-3EE995658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A020C-D42A-4AC3-8603-A22D8621A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7AF122-50E8-492A-9DC1-5A8DDB8AF4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8E6FA9-8FE1-4F7F-A123-D5B06A7EB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F99BD-0463-48CE-90FA-34B7A14D3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15C390-0777-4B80-9567-2C526DD76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FAB4BB-9EC9-4D19-BB4E-E9AF04B3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0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1760F-A5ED-44FF-9F2A-EC73C81D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442C7-809D-467B-8641-22F110468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71ED7-8BD4-4132-82CF-D4B85014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D1C11-E512-43A1-8692-39734543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4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E09E79-B063-4EA5-824C-A5217945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03C3C-C61E-4CA8-B30D-606373B97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7C306-DEB4-445E-8E1B-F280FAF3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6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E9264-BAEF-4DE5-803A-C5C89E6B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6CBC5-0372-4630-918C-0855E006F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CCAC7-F040-4D56-BBA8-95EC1E32A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DA909-E64A-4A04-98BC-E63A2F488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DF4CB-9205-464A-A865-E674ACA6E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0F223-AFBF-4CAE-B191-EE011D19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69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5427-4CE9-4EE7-9521-36512978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0D4CEE-8AF7-46AA-9695-CBEC591919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4BED9-D7E3-4E5B-BBED-8EB9529A5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35961-4E49-48B9-A3BA-D0C97974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22174-FF97-4E86-8BFA-9060E2A10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F5A38-38EA-4287-AC36-56F74B79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2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A7AF0-8084-4007-8642-6B0BCED66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D52D4-36B1-431F-8890-C5341D77D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C7E8D-6EB3-4E44-A532-409EC28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669BF-B78F-4F23-B219-D22F13C8C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A2AC4-E000-4B75-A9DD-6F271CCC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0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272A49-1C25-4BAF-BAFD-D2E68F232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D5518-2163-4026-AFC7-3871CF221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A3267-46B9-471B-9D0F-B4C02D5B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060DA-53C6-496B-95B7-229AC1DFC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78E5B-B7FD-46F2-B037-80AEA8E95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26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94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48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51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5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4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39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42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2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186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60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74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6063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910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7813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0313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7025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793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633560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1396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35407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55740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770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2269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5191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106038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88364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59410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25702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42036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19276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75176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0782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733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B379FF-4C20-4487-9C35-275E09D9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034EC-E4F0-4508-981C-05D14FA47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36103-4172-47B5-BBFB-13AB3007B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1BC5A-ABC2-496F-A22C-FEAC83EFD27E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0DEC7-DDE4-4F11-A16E-B357F5B63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E9C56-5D71-4F0C-B017-36D3CFA34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797BF-8A3F-49E7-A38E-9C06F62E2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9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7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634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38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e.fhl.net/new/read.php?id=6679&amp;VERSION=unv&amp;strongflag=-1&amp;TABFLAG=0&amp;ide=1&amp;m=#hi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7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9251C8-AC50-4725-8040-7EEF632D5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260466"/>
            <a:ext cx="9332422" cy="670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30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0C8E6-036F-40AB-9A31-4104C4A2E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098" y="528035"/>
            <a:ext cx="10861964" cy="854297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在基督裏有平安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D5444-25A7-4361-B6B8-C2577BC31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769" y="1498242"/>
            <a:ext cx="11109082" cy="4056845"/>
          </a:xfrm>
        </p:spPr>
        <p:txBody>
          <a:bodyPr>
            <a:normAutofit/>
          </a:bodyPr>
          <a:lstStyle/>
          <a:p>
            <a:pPr algn="l"/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主要經文：</a:t>
            </a:r>
            <a:endParaRPr lang="en-US" altLang="zh-TW" sz="48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16</a:t>
            </a: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33-</a:t>
            </a: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我 將 這 些 事 告 訴 你 們 、 是 要 叫 你 們 在 我 裡 面 有 平 安 。 在 世 上 你 們 有 苦 難 ． 但 你 們 可 以 放 心 、 我 已 經 勝 了 世 界 。</a:t>
            </a:r>
            <a:endParaRPr lang="en-US" sz="48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511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3919-CA11-4456-8092-C4E1276AB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813"/>
            <a:ext cx="10515600" cy="71437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5400" b="1" dirty="0"/>
              <a:t>一</a:t>
            </a:r>
            <a:r>
              <a:rPr lang="en-US" sz="5400" b="1" dirty="0"/>
              <a:t>.</a:t>
            </a:r>
            <a:r>
              <a:rPr lang="zh-TW" altLang="en-US" sz="5400" b="1" dirty="0"/>
              <a:t>平安從哪裏來？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F4137-10ED-4442-8631-F0D0E574B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54" y="1362075"/>
            <a:ext cx="11908663" cy="5386455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zh-TW" altLang="en-US" sz="4400" b="1" dirty="0"/>
              <a:t>世上的平安</a:t>
            </a:r>
            <a:r>
              <a:rPr lang="en-US" sz="4400" b="1" dirty="0"/>
              <a:t>/</a:t>
            </a:r>
            <a:r>
              <a:rPr lang="zh-TW" altLang="en-US" sz="4400" b="1" dirty="0"/>
              <a:t>基督裏的平安</a:t>
            </a:r>
            <a:r>
              <a:rPr lang="zh-CN" altLang="en-US" sz="4400" b="1" dirty="0"/>
              <a:t>：</a:t>
            </a:r>
            <a:endParaRPr lang="en-US" altLang="zh-CN" sz="4400" b="1" dirty="0"/>
          </a:p>
          <a:p>
            <a:r>
              <a:rPr lang="zh-TW" altLang="en-US" sz="4000" b="1" dirty="0"/>
              <a:t>世</a:t>
            </a:r>
            <a:r>
              <a:rPr lang="zh-CN" altLang="en-US" sz="4000" b="1" dirty="0"/>
              <a:t>上的</a:t>
            </a:r>
            <a:r>
              <a:rPr lang="zh-TW" altLang="en-US" sz="4000" b="1" dirty="0"/>
              <a:t>平安</a:t>
            </a:r>
            <a:r>
              <a:rPr lang="en-US" altLang="zh-CN" sz="4000" b="1" dirty="0"/>
              <a:t>—</a:t>
            </a:r>
            <a:r>
              <a:rPr lang="zh-CN" altLang="en-US" sz="4000" b="1" dirty="0"/>
              <a:t>“</a:t>
            </a:r>
            <a:r>
              <a:rPr lang="zh-TW" altLang="en-US" sz="4000" b="1" dirty="0"/>
              <a:t>平和安寧</a:t>
            </a:r>
            <a:r>
              <a:rPr lang="zh-CN" altLang="en-US" sz="4000" b="1" dirty="0"/>
              <a:t>”</a:t>
            </a:r>
            <a:endParaRPr lang="en-US" altLang="zh-CN" sz="4000" b="1" dirty="0"/>
          </a:p>
          <a:p>
            <a:r>
              <a:rPr lang="zh-TW" altLang="en-US" sz="4000" b="1" dirty="0"/>
              <a:t>基督裏</a:t>
            </a:r>
            <a:r>
              <a:rPr lang="zh-CN" altLang="en-US" sz="4000" b="1" dirty="0"/>
              <a:t>的</a:t>
            </a:r>
            <a:r>
              <a:rPr lang="zh-TW" altLang="en-US" sz="4000" b="1" dirty="0"/>
              <a:t>平安</a:t>
            </a:r>
            <a:r>
              <a:rPr lang="en-US" altLang="zh-CN" sz="4000" b="1" dirty="0"/>
              <a:t>—【</a:t>
            </a:r>
            <a:r>
              <a:rPr lang="zh-TW" altLang="en-US" sz="4000" b="1" dirty="0"/>
              <a:t>人與神關係的和諧</a:t>
            </a:r>
            <a:r>
              <a:rPr lang="zh-CN" altLang="en-US" sz="4000" b="1" dirty="0"/>
              <a:t>；</a:t>
            </a:r>
            <a:r>
              <a:rPr lang="zh-TW" altLang="en-US" sz="4000" b="1" dirty="0"/>
              <a:t>神與人之間的聖約的關係</a:t>
            </a:r>
            <a:r>
              <a:rPr lang="zh-CN" altLang="en-US" sz="4000" b="1" dirty="0"/>
              <a:t>；</a:t>
            </a:r>
            <a:r>
              <a:rPr lang="zh-TW" altLang="en-US" sz="4000" b="1" dirty="0"/>
              <a:t>完全；滿足</a:t>
            </a:r>
            <a:r>
              <a:rPr lang="zh-CN" altLang="en-US" sz="4000" b="1" dirty="0"/>
              <a:t>；</a:t>
            </a:r>
            <a:r>
              <a:rPr lang="zh-TW" altLang="en-US" sz="4000" b="1" dirty="0"/>
              <a:t>健康；蒙</a:t>
            </a:r>
            <a:r>
              <a:rPr lang="en-US" sz="4000" b="1" dirty="0"/>
              <a:t>…</a:t>
            </a:r>
            <a:r>
              <a:rPr lang="zh-TW" altLang="en-US" sz="4000" b="1" dirty="0"/>
              <a:t>所愛</a:t>
            </a:r>
            <a:r>
              <a:rPr lang="zh-CN" altLang="en-US" sz="4000" b="1" dirty="0"/>
              <a:t>；</a:t>
            </a:r>
            <a:r>
              <a:rPr lang="zh-TW" altLang="en-US" sz="4000" b="1" dirty="0"/>
              <a:t>完成；興旺。</a:t>
            </a:r>
            <a:r>
              <a:rPr lang="en-US" altLang="zh-CN" sz="4000" b="1" dirty="0"/>
              <a:t>】</a:t>
            </a:r>
          </a:p>
          <a:p>
            <a:pPr marL="0" indent="0">
              <a:buNone/>
            </a:pPr>
            <a:r>
              <a:rPr lang="zh-TW" altLang="en-US" sz="4000" b="1" u="sng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士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6:24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於是基甸在那裡為耶和華築了一座壇，起名叫「耶和華沙龍」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4000" b="1" dirty="0"/>
              <a:t>耶和華沙龍</a:t>
            </a:r>
            <a:r>
              <a:rPr lang="en-US" sz="4000" b="1" dirty="0"/>
              <a:t>-</a:t>
            </a:r>
            <a:r>
              <a:rPr lang="zh-TW" altLang="en-US" sz="4000" b="1" dirty="0"/>
              <a:t>耶和華是平安</a:t>
            </a:r>
            <a:r>
              <a:rPr lang="zh-CN" altLang="en-US" sz="4000" b="1" dirty="0"/>
              <a:t>。</a:t>
            </a:r>
            <a:r>
              <a:rPr lang="en-US" altLang="zh-CN" sz="4000" b="1" dirty="0"/>
              <a:t>【</a:t>
            </a:r>
            <a:r>
              <a:rPr lang="zh-TW" altLang="en-US" sz="4000" b="1" dirty="0"/>
              <a:t>耶和華</a:t>
            </a:r>
            <a:r>
              <a:rPr lang="en-US" sz="4000" b="1" dirty="0"/>
              <a:t> = "</a:t>
            </a:r>
            <a:r>
              <a:rPr lang="zh-TW" altLang="en-US" sz="4000" b="1" dirty="0"/>
              <a:t>自有永有的</a:t>
            </a:r>
            <a:r>
              <a:rPr lang="en-US" sz="4000" b="1" dirty="0"/>
              <a:t>"</a:t>
            </a:r>
            <a:r>
              <a:rPr lang="en-US" altLang="zh-TW" sz="4000" b="1" dirty="0"/>
              <a:t>】</a:t>
            </a:r>
            <a:r>
              <a:rPr lang="en-US" sz="4000" b="1" dirty="0"/>
              <a:t> + </a:t>
            </a:r>
            <a:r>
              <a:rPr lang="en-US" altLang="zh-TW" sz="4000" b="1" dirty="0"/>
              <a:t>【</a:t>
            </a:r>
            <a:r>
              <a:rPr lang="zh-TW" altLang="en-US" sz="4000" b="1" dirty="0"/>
              <a:t>與神特殊的聖約關係上</a:t>
            </a:r>
            <a:r>
              <a:rPr lang="en-US" altLang="zh-TW" sz="4000" b="1" dirty="0"/>
              <a:t>】</a:t>
            </a:r>
            <a:r>
              <a:rPr lang="zh-TW" altLang="en-US" sz="4000" b="1" dirty="0"/>
              <a:t>。</a:t>
            </a:r>
            <a:endParaRPr lang="en-US" altLang="zh-TW" sz="4000" b="1" dirty="0"/>
          </a:p>
          <a:p>
            <a:pPr marL="0" indent="0">
              <a:buNone/>
            </a:pPr>
            <a:endParaRPr lang="en-US" altLang="zh-CN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rgbClr val="00B0F0"/>
              </a:solidFill>
            </a:endParaRP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6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010B-93C7-421F-9C26-E1599463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4647"/>
          </a:xfrm>
        </p:spPr>
        <p:txBody>
          <a:bodyPr>
            <a:normAutofit/>
          </a:bodyPr>
          <a:lstStyle/>
          <a:p>
            <a:pPr algn="ctr"/>
            <a:r>
              <a:rPr lang="en-US" altLang="zh-CN" sz="4800" b="1" dirty="0"/>
              <a:t>2. </a:t>
            </a:r>
            <a:r>
              <a:rPr lang="zh-TW" altLang="en-US" sz="4800" b="1" dirty="0"/>
              <a:t>在基督裏就有平安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FFC96-357B-481D-A059-016694E5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" y="1688555"/>
            <a:ext cx="11991975" cy="5121820"/>
          </a:xfrm>
        </p:spPr>
        <p:txBody>
          <a:bodyPr>
            <a:noAutofit/>
          </a:bodyPr>
          <a:lstStyle/>
          <a:p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創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49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10-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圭必不離猶大，杖必不離他兩腳之間，直等細羅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</a:rPr>
              <a:t>【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就是賜平安者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</a:rPr>
              <a:t>】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來到，萬民都必歸順。</a:t>
            </a:r>
            <a:endParaRPr lang="en-US" altLang="zh-TW" sz="44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4400" b="1" dirty="0">
                <a:solidFill>
                  <a:schemeClr val="accent4">
                    <a:lumMod val="50000"/>
                  </a:schemeClr>
                </a:solidFill>
              </a:rPr>
              <a:t>27-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我 留 下 平 安 給 你 們 、 我 將 我 的 平 安 賜 給 你 們 ． 我 所 賜 的 、 不 像 世 人 所 賜 的 </a:t>
            </a: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</a:rPr>
              <a:t> 你 們 心 裡 不 要 憂 愁 、 也 不 要 膽 怯 。</a:t>
            </a:r>
            <a:endParaRPr lang="en-US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22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圖片 君王的圭與杖">
            <a:extLst>
              <a:ext uri="{FF2B5EF4-FFF2-40B4-BE49-F238E27FC236}">
                <a16:creationId xmlns:a16="http://schemas.microsoft.com/office/drawing/2014/main" id="{C25CC88F-4690-42C0-AF45-FCCAD3E72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1890"/>
            <a:ext cx="9144000" cy="627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29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607A-5A4B-4E15-A68A-BA952FC98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686"/>
            <a:ext cx="10515600" cy="1110745"/>
          </a:xfrm>
        </p:spPr>
        <p:txBody>
          <a:bodyPr>
            <a:noAutofit/>
          </a:bodyPr>
          <a:lstStyle/>
          <a:p>
            <a:pPr algn="ctr"/>
            <a:r>
              <a:rPr lang="zh-TW" altLang="en-US" b="1" dirty="0"/>
              <a:t>二</a:t>
            </a:r>
            <a:r>
              <a:rPr lang="en-US" b="1" dirty="0"/>
              <a:t>. </a:t>
            </a:r>
            <a:r>
              <a:rPr lang="zh-TW" altLang="en-US" b="1" dirty="0"/>
              <a:t> 何謂</a:t>
            </a:r>
            <a:r>
              <a:rPr lang="zh-CN" altLang="en-US" b="1" dirty="0"/>
              <a:t>“</a:t>
            </a:r>
            <a:r>
              <a:rPr lang="zh-TW" altLang="en-US" b="1" dirty="0"/>
              <a:t>在基督裏</a:t>
            </a:r>
            <a:r>
              <a:rPr lang="zh-CN" altLang="en-US" b="1" dirty="0"/>
              <a:t>”</a:t>
            </a:r>
            <a:r>
              <a:rPr lang="zh-TW" altLang="en-US" b="1" dirty="0"/>
              <a:t>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CB0E6-CC91-4ACD-8BFC-F712E728C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11" y="1464162"/>
            <a:ext cx="11808663" cy="5177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10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9—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你 若 口 裡 認 耶 穌 為 主 、 心 裡 信 　 神 叫 他 從 死 裡 復 活 、 就 必 得 救 ．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4000" b="1" dirty="0"/>
              <a:t>1. </a:t>
            </a:r>
            <a:r>
              <a:rPr lang="zh-TW" altLang="en-US" sz="4000" b="1" dirty="0"/>
              <a:t>如何主觀經歷</a:t>
            </a:r>
            <a:r>
              <a:rPr lang="en-US" altLang="zh-TW" sz="4000" b="1" dirty="0"/>
              <a:t>【</a:t>
            </a:r>
            <a:r>
              <a:rPr lang="zh-TW" altLang="en-US" sz="4000" b="1" dirty="0"/>
              <a:t>在基督裏</a:t>
            </a:r>
            <a:r>
              <a:rPr lang="en-US" altLang="zh-TW" sz="4000" b="1" dirty="0"/>
              <a:t>】</a:t>
            </a:r>
            <a:r>
              <a:rPr lang="zh-TW" altLang="en-US" sz="4000" b="1" dirty="0"/>
              <a:t>的平安與祝福？</a:t>
            </a:r>
            <a:endParaRPr lang="en-US" sz="4000" b="1" dirty="0"/>
          </a:p>
          <a:p>
            <a:pPr marL="0" indent="0">
              <a:buNone/>
            </a:pPr>
            <a:r>
              <a:rPr lang="zh-CN" altLang="en-US" sz="4000" b="1" dirty="0"/>
              <a:t>秘訣</a:t>
            </a:r>
            <a:r>
              <a:rPr lang="en-US" altLang="zh-CN" sz="4000" b="1" dirty="0"/>
              <a:t>-【</a:t>
            </a:r>
            <a:r>
              <a:rPr lang="zh-TW" altLang="en-US" sz="4000" b="1" dirty="0"/>
              <a:t>住在基督裏面</a:t>
            </a:r>
            <a:r>
              <a:rPr lang="en-US" altLang="zh-TW" sz="4000" b="1" dirty="0"/>
              <a:t>】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你 們 要 常 在 我 裡 面 、 我 也 常 在 你 們 裡 面 。 枝 子 若 不 常 在 葡 萄 樹 上 、 自 己 就 不 能 結 果 子 ． 你 們 若 不 常 在 我 裡 面 、 也 是 這 樣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011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4BD8-178A-4B9D-A957-4CA90068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71" y="581891"/>
            <a:ext cx="11724516" cy="1197033"/>
          </a:xfrm>
        </p:spPr>
        <p:txBody>
          <a:bodyPr>
            <a:noAutofit/>
          </a:bodyPr>
          <a:lstStyle/>
          <a:p>
            <a:r>
              <a:rPr lang="en-US" b="1" dirty="0"/>
              <a:t>2. </a:t>
            </a:r>
            <a:r>
              <a:rPr lang="zh-TW" altLang="en-US" b="1" dirty="0"/>
              <a:t>建立與主的關</a:t>
            </a:r>
            <a:r>
              <a:rPr lang="zh-CN" altLang="en-US" b="1" dirty="0"/>
              <a:t>係，使屬靈生命健壯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F526E-2936-437A-AF3C-57D3F10B8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1" y="1989514"/>
            <a:ext cx="11724516" cy="4743796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zh-TW" altLang="en-US" sz="4000" b="1" dirty="0"/>
              <a:t>常常認罪悔改，除去與主溝通的障礙</a:t>
            </a:r>
            <a:endParaRPr lang="en-US" altLang="zh-TW" sz="4000" b="1" dirty="0"/>
          </a:p>
          <a:p>
            <a:pPr marL="0" indent="0">
              <a:buNone/>
            </a:pPr>
            <a:r>
              <a:rPr lang="en-US" altLang="zh-CN" sz="4000" b="1" dirty="0"/>
              <a:t>B. </a:t>
            </a:r>
            <a:r>
              <a:rPr lang="zh-CN" altLang="en-US" sz="4000" b="1" dirty="0"/>
              <a:t>常常</a:t>
            </a:r>
            <a:r>
              <a:rPr lang="zh-TW" altLang="en-US" sz="4000" b="1" dirty="0"/>
              <a:t>讀神的話，明白神的心意</a:t>
            </a:r>
            <a:endParaRPr lang="en-US" altLang="zh-TW" sz="4000" b="1" dirty="0"/>
          </a:p>
          <a:p>
            <a:pPr marL="0" indent="0">
              <a:buNone/>
            </a:pPr>
            <a:r>
              <a:rPr lang="en-US" sz="4000" b="1" dirty="0"/>
              <a:t>C. </a:t>
            </a:r>
            <a:r>
              <a:rPr lang="zh-TW" altLang="en-US" sz="4000" b="1" dirty="0"/>
              <a:t>常常敬拜，禱告，等候，贊美，思念神，讓自己       更容易留在神的同在裏</a:t>
            </a:r>
            <a:endParaRPr lang="en-US" altLang="zh-TW" sz="4000" b="1" dirty="0"/>
          </a:p>
          <a:p>
            <a:pPr marL="0" indent="0">
              <a:buNone/>
            </a:pPr>
            <a:endParaRPr lang="en-US" altLang="zh-TW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1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1150-28D0-4365-99E2-BE65824E7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</a:t>
            </a:r>
            <a:r>
              <a:rPr lang="en-US" sz="5300" b="1" dirty="0"/>
              <a:t>. </a:t>
            </a:r>
            <a:r>
              <a:rPr lang="zh-TW" altLang="en-US" sz="5300" b="1" dirty="0"/>
              <a:t>建立與主的關</a:t>
            </a:r>
            <a:r>
              <a:rPr lang="zh-CN" altLang="en-US" sz="5300" b="1" dirty="0"/>
              <a:t>係，使屬靈生命健壯</a:t>
            </a:r>
            <a:r>
              <a:rPr lang="en-US" sz="5300" b="1" dirty="0"/>
              <a:t/>
            </a:r>
            <a:br>
              <a:rPr lang="en-US" sz="5300" b="1" dirty="0"/>
            </a:br>
            <a:endParaRPr lang="en-US" sz="5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36619-E4A8-4195-A7B8-ED0F37C5A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0222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/>
              <a:t>D. </a:t>
            </a:r>
            <a:r>
              <a:rPr lang="zh-TW" altLang="en-US" sz="4000" b="1" dirty="0"/>
              <a:t>常常遵行神的話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21-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有 了 我 的 命 令 又 遵 守 的 、 這 人 就 是 愛 我 的 ． 愛 我 的 必 蒙 我 父 愛 他 、 我 也 要 愛 他 、 並 且 要 向 他 顯 現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000" b="1" dirty="0"/>
              <a:t>E. </a:t>
            </a:r>
            <a:r>
              <a:rPr lang="zh-TW" altLang="en-US" sz="4000" b="1" dirty="0"/>
              <a:t>全心全意愛神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西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23-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無 論 作 甚 麼 、 都 要 從 心 裡 作 、 像 是 給 主 作 的 、 不 是 給 人 作 的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5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mages of jesus hold the unvierse">
            <a:extLst>
              <a:ext uri="{FF2B5EF4-FFF2-40B4-BE49-F238E27FC236}">
                <a16:creationId xmlns:a16="http://schemas.microsoft.com/office/drawing/2014/main" id="{5944B1C3-0C8E-488A-A930-BA31D4051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25" y="623888"/>
            <a:ext cx="9692640" cy="618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125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13087" y="2394106"/>
            <a:ext cx="9144000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報告事項</a:t>
            </a:r>
            <a:endParaRPr lang="en-US" altLang="zh-TW" sz="8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6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Announcements</a:t>
            </a:r>
            <a:endParaRPr lang="en-US" altLang="zh-TW" sz="80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6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205" y="744666"/>
            <a:ext cx="880563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針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對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Oregon 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州長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Stay at Home 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的政令，教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會將暫時停止主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日崇拜和周三晚禱告會的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聚會，改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為由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教會在臉書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Facebook live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做直播。 請在臉書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Facebook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搜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尋教會帳號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BOLIP PDX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加入為朋友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ADD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FRIEND, 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被接受以後到聚會開始時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即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可上網收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看。</a:t>
            </a:r>
          </a:p>
        </p:txBody>
      </p:sp>
    </p:spTree>
    <p:extLst>
      <p:ext uri="{BB962C8B-B14F-4D97-AF65-F5344CB8AC3E}">
        <p14:creationId xmlns:p14="http://schemas.microsoft.com/office/powerpoint/2010/main" val="216241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205" y="744666"/>
            <a:ext cx="880563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教會鼓勵弟兄姐妹一起來響應從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3/22 - 4/11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21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天禁食禱告。  請用你的手機下載 加州生命河靈糧堂 的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ROLCC Social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 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app,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點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擊 「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復興與醫治 禁食禱告」，內容包含「禁食禱告的提示」、每天的「敬拜詩歌」、以及每天「同心禁食禱告」的禱告文。</a:t>
            </a:r>
          </a:p>
        </p:txBody>
      </p:sp>
    </p:spTree>
    <p:extLst>
      <p:ext uri="{BB962C8B-B14F-4D97-AF65-F5344CB8AC3E}">
        <p14:creationId xmlns:p14="http://schemas.microsoft.com/office/powerpoint/2010/main" val="62302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8006" y="1049466"/>
            <a:ext cx="917388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教會理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事會已經設立一個方便又不會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被 </a:t>
            </a:r>
            <a:r>
              <a:rPr kumimoji="1" lang="en-US" altLang="zh-TW" sz="4400" dirty="0" err="1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Paypal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扣手續費的網路奉獻給教會的方式。 今後大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家只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要</a:t>
            </a:r>
            <a:r>
              <a:rPr kumimoji="1" lang="zh-TW" altLang="en-US" sz="44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用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你的銀行的  </a:t>
            </a:r>
            <a:r>
              <a:rPr kumimoji="1" lang="en-US" altLang="zh-TW" sz="5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ZELLE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的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en-US" altLang="zh-TW" sz="5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app</a:t>
            </a:r>
            <a:r>
              <a:rPr kumimoji="1" lang="en-US" altLang="zh-TW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指名奉獻給 </a:t>
            </a:r>
            <a:r>
              <a:rPr kumimoji="1" lang="en-US" altLang="zh-TW" sz="5400" u="sng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echo.bolip@gmail.com</a:t>
            </a:r>
            <a:r>
              <a:rPr kumimoji="1" lang="en-US" altLang="zh-TW" sz="5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款項即可立刻進入教會銀行的帳戶</a:t>
            </a:r>
          </a:p>
        </p:txBody>
      </p:sp>
    </p:spTree>
    <p:extLst>
      <p:ext uri="{BB962C8B-B14F-4D97-AF65-F5344CB8AC3E}">
        <p14:creationId xmlns:p14="http://schemas.microsoft.com/office/powerpoint/2010/main" val="321730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1750" y="1164920"/>
            <a:ext cx="929857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由黃師母帶領的成</a:t>
            </a:r>
            <a:r>
              <a:rPr kumimoji="1" lang="zh-TW" altLang="en-US" sz="48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人主日學 </a:t>
            </a:r>
            <a:r>
              <a:rPr kumimoji="1" lang="zh-TW" altLang="en-US" sz="48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「</a:t>
            </a:r>
            <a:r>
              <a:rPr kumimoji="1" lang="zh-TW" altLang="en-US" sz="48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曠</a:t>
            </a:r>
            <a:r>
              <a:rPr kumimoji="1" lang="zh-TW" altLang="en-US" sz="48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野的心</a:t>
            </a:r>
            <a:r>
              <a:rPr kumimoji="1" lang="zh-TW" altLang="en-US" sz="48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態</a:t>
            </a:r>
            <a:r>
              <a:rPr kumimoji="1" lang="zh-TW" altLang="en-US" sz="48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」 將</a:t>
            </a:r>
            <a:r>
              <a:rPr kumimoji="1" lang="zh-TW" altLang="en-US" sz="480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暫停上課。 將來恢復上課的時間會另行通</a:t>
            </a:r>
            <a:r>
              <a:rPr kumimoji="1" lang="zh-TW" altLang="en-US" sz="48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知各位同學。</a:t>
            </a:r>
            <a:endParaRPr kumimoji="1" lang="zh-TW" altLang="en-US" sz="4800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6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796</Words>
  <Application>Microsoft Office PowerPoint</Application>
  <PresentationFormat>Widescreen</PresentationFormat>
  <Paragraphs>52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等线</vt:lpstr>
      <vt:lpstr>等线 Light</vt:lpstr>
      <vt:lpstr>DFKai-SB</vt:lpstr>
      <vt:lpstr>新細明體</vt:lpstr>
      <vt:lpstr>Yu Gothic UI Semibold</vt:lpstr>
      <vt:lpstr>Arial</vt:lpstr>
      <vt:lpstr>Calibri</vt:lpstr>
      <vt:lpstr>Calibri Light</vt:lpstr>
      <vt:lpstr>Cambria</vt:lpstr>
      <vt:lpstr>Century</vt:lpstr>
      <vt:lpstr>Office Theme</vt:lpstr>
      <vt:lpstr>預設簡報設計</vt:lpstr>
      <vt:lpstr>14_Default Design</vt:lpstr>
      <vt:lpstr>15_Default Design</vt:lpstr>
      <vt:lpstr>PowerPoint Presentation</vt:lpstr>
      <vt:lpstr>PowerPoint Presentation</vt:lpstr>
      <vt:lpstr>在基督裏有平安</vt:lpstr>
      <vt:lpstr>一.平安從哪裏來？</vt:lpstr>
      <vt:lpstr>2. 在基督裏就有平安</vt:lpstr>
      <vt:lpstr>PowerPoint Presentation</vt:lpstr>
      <vt:lpstr>二.  何謂“在基督裏”？</vt:lpstr>
      <vt:lpstr>2. 建立與主的關係，使屬靈生命健壯 </vt:lpstr>
      <vt:lpstr>2. 建立與主的關係，使屬靈生命健壯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25</cp:revision>
  <dcterms:created xsi:type="dcterms:W3CDTF">2020-03-18T04:45:23Z</dcterms:created>
  <dcterms:modified xsi:type="dcterms:W3CDTF">2020-03-22T20:40:10Z</dcterms:modified>
</cp:coreProperties>
</file>